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2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y="5143500" cx="9144000"/>
  <p:notesSz cx="6858000" cy="9144000"/>
  <p:embeddedFontLst>
    <p:embeddedFont>
      <p:font typeface="Roboto"/>
      <p:regular r:id="rId27"/>
      <p:bold r:id="rId28"/>
      <p:italic r:id="rId29"/>
      <p:boldItalic r:id="rId30"/>
    </p:embeddedFont>
    <p:embeddedFont>
      <p:font typeface="Montserrat"/>
      <p:regular r:id="rId31"/>
      <p:bold r:id="rId32"/>
      <p:italic r:id="rId33"/>
      <p:boldItalic r:id="rId3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font" Target="fonts/Roboto-bold.fntdata"/><Relationship Id="rId27" Type="http://schemas.openxmlformats.org/officeDocument/2006/relationships/font" Target="fonts/Roboto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Roboto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Montserrat-regular.fntdata"/><Relationship Id="rId30" Type="http://schemas.openxmlformats.org/officeDocument/2006/relationships/font" Target="fonts/Roboto-boldItalic.fntdata"/><Relationship Id="rId11" Type="http://schemas.openxmlformats.org/officeDocument/2006/relationships/slide" Target="slides/slide6.xml"/><Relationship Id="rId33" Type="http://schemas.openxmlformats.org/officeDocument/2006/relationships/font" Target="fonts/Montserrat-italic.fntdata"/><Relationship Id="rId10" Type="http://schemas.openxmlformats.org/officeDocument/2006/relationships/slide" Target="slides/slide5.xml"/><Relationship Id="rId32" Type="http://schemas.openxmlformats.org/officeDocument/2006/relationships/font" Target="fonts/Montserrat-bold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34" Type="http://schemas.openxmlformats.org/officeDocument/2006/relationships/font" Target="fonts/Montserrat-boldItalic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13aae4d9ec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13aae4d9ec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13aae4d9ece_0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13aae4d9ece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13aae4d9ece_0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13aae4d9ece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13aae4d9ece_0_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13aae4d9ece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围裙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13aae4d9ece_0_1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13aae4d9ece_0_1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围裙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13aae4d9ece_0_1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13aae4d9ece_0_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13aae4d9ece_0_1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13aae4d9ece_0_1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13aae4d9ece_0_1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13aae4d9ece_0_1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13aae4d9ece_0_1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13aae4d9ece_0_1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13aae4d9ece_0_17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g13aae4d9ece_0_17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13aae4d9ece_0_29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8" name="Google Shape;378;g13aae4d9ece_0_29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13aae4d9ece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13aae4d9ece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4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g13aae4d9ece_0_4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6" name="Google Shape;506;g13aae4d9ece_0_4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0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g13aae4d9ece_0_4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2" name="Google Shape;512;g13aae4d9ece_0_4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13aae4d9ece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13aae4d9ece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13aae4d9ece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13aae4d9ece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13aae4d9ece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13aae4d9ece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3aae4d9ece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3aae4d9ece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http://science.china.com.cn/2020-07/30/content_41238650.htm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13aae4d9ece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13aae4d9ece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大家一起读！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13aae4d9ece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13aae4d9ece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13aae4d9ece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13aae4d9ece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1">
  <p:cSld name="TITLE_AND_BODY_1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idx="1" type="body"/>
          </p:nvPr>
        </p:nvSpPr>
        <p:spPr>
          <a:xfrm>
            <a:off x="685800" y="1112910"/>
            <a:ext cx="7807500" cy="351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200"/>
            </a:lvl1pPr>
            <a:lvl2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  <a:defRPr/>
            </a:lvl2pPr>
            <a:lvl3pPr indent="-3175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■"/>
              <a:defRPr/>
            </a:lvl3pPr>
            <a:lvl4pPr indent="-317500" lvl="3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  <a:defRPr/>
            </a:lvl4pPr>
            <a:lvl5pPr indent="-317500" lvl="4" marL="2286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  <a:defRPr/>
            </a:lvl5pPr>
            <a:lvl6pPr indent="-317500" lvl="5" marL="2743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■"/>
              <a:defRPr/>
            </a:lvl6pPr>
            <a:lvl7pPr indent="-317500" lvl="6" marL="3200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  <a:defRPr/>
            </a:lvl7pPr>
            <a:lvl8pPr indent="-317500" lvl="7" marL="3657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  <a:defRPr/>
            </a:lvl8pPr>
            <a:lvl9pPr indent="-317500" lvl="8" marL="4114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■"/>
              <a:defRPr/>
            </a:lvl9pPr>
          </a:lstStyle>
          <a:p/>
        </p:txBody>
      </p:sp>
      <p:pic>
        <p:nvPicPr>
          <p:cNvPr id="52" name="Google Shape;52;p13"/>
          <p:cNvPicPr preferRelativeResize="0"/>
          <p:nvPr/>
        </p:nvPicPr>
        <p:blipFill rotWithShape="1">
          <a:blip r:embed="rId2">
            <a:alphaModFix/>
          </a:blip>
          <a:srcRect b="13123" l="11646" r="21570" t="23509"/>
          <a:stretch/>
        </p:blipFill>
        <p:spPr>
          <a:xfrm rot="5924344">
            <a:off x="5663974" y="10464"/>
            <a:ext cx="8008247" cy="43234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53;p13"/>
          <p:cNvPicPr preferRelativeResize="0"/>
          <p:nvPr/>
        </p:nvPicPr>
        <p:blipFill rotWithShape="1">
          <a:blip r:embed="rId3">
            <a:alphaModFix/>
          </a:blip>
          <a:srcRect b="17840" l="15308" r="20233" t="18940"/>
          <a:stretch/>
        </p:blipFill>
        <p:spPr>
          <a:xfrm rot="4248284">
            <a:off x="-3568417" y="2064746"/>
            <a:ext cx="5548853" cy="3096397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13"/>
          <p:cNvSpPr txBox="1"/>
          <p:nvPr>
            <p:ph type="title"/>
          </p:nvPr>
        </p:nvSpPr>
        <p:spPr>
          <a:xfrm>
            <a:off x="787825" y="351800"/>
            <a:ext cx="7444800" cy="66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sz="3600">
                <a:solidFill>
                  <a:schemeClr val="dk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1 1">
  <p:cSld name="TITLE_AND_BODY_1_1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7" name="Google Shape;57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8" name="Google Shape;58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TITLE_ONLY_1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5"/>
          <p:cNvSpPr txBox="1"/>
          <p:nvPr>
            <p:ph type="title"/>
          </p:nvPr>
        </p:nvSpPr>
        <p:spPr>
          <a:xfrm>
            <a:off x="787825" y="351800"/>
            <a:ext cx="7444800" cy="64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 b="0" sz="3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61" name="Google Shape;61;p15"/>
          <p:cNvPicPr preferRelativeResize="0"/>
          <p:nvPr/>
        </p:nvPicPr>
        <p:blipFill rotWithShape="1">
          <a:blip r:embed="rId2">
            <a:alphaModFix/>
          </a:blip>
          <a:srcRect b="13123" l="11646" r="21570" t="23509"/>
          <a:stretch/>
        </p:blipFill>
        <p:spPr>
          <a:xfrm flipH="1" rot="-6526172">
            <a:off x="-4532102" y="1125885"/>
            <a:ext cx="8008239" cy="4323421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5"/>
          <p:cNvPicPr preferRelativeResize="0"/>
          <p:nvPr/>
        </p:nvPicPr>
        <p:blipFill rotWithShape="1">
          <a:blip r:embed="rId3">
            <a:alphaModFix/>
          </a:blip>
          <a:srcRect b="17840" l="15308" r="20233" t="18940"/>
          <a:stretch/>
        </p:blipFill>
        <p:spPr>
          <a:xfrm flipH="1" rot="-4248282">
            <a:off x="7188127" y="2064744"/>
            <a:ext cx="5548851" cy="30963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8.png"/><Relationship Id="rId4" Type="http://schemas.openxmlformats.org/officeDocument/2006/relationships/image" Target="../media/image20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7.png"/><Relationship Id="rId4" Type="http://schemas.openxmlformats.org/officeDocument/2006/relationships/image" Target="../media/image20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7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6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1.xml"/><Relationship Id="rId3" Type="http://schemas.openxmlformats.org/officeDocument/2006/relationships/hyperlink" Target="http://drive.google.com/file/d/1fnlAxz_o2CkM6Vx-ToF4gitSaxkyavEq/view" TargetMode="External"/><Relationship Id="rId4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5.png"/><Relationship Id="rId4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Relationship Id="rId4" Type="http://schemas.openxmlformats.org/officeDocument/2006/relationships/image" Target="../media/image1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6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Article 2b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探探小调查</a:t>
            </a:r>
            <a:endParaRPr/>
          </a:p>
        </p:txBody>
      </p:sp>
      <p:sp>
        <p:nvSpPr>
          <p:cNvPr id="68" name="Google Shape;68;p16"/>
          <p:cNvSpPr txBox="1"/>
          <p:nvPr>
            <p:ph idx="1" type="subTitle"/>
          </p:nvPr>
        </p:nvSpPr>
        <p:spPr>
          <a:xfrm>
            <a:off x="311700" y="35949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B7B7B7"/>
                </a:solidFill>
              </a:rPr>
              <a:t>Zhousu</a:t>
            </a:r>
            <a:endParaRPr>
              <a:solidFill>
                <a:srgbClr val="B7B7B7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B7B7B7"/>
                </a:solidFill>
              </a:rPr>
              <a:t>2021/07/16</a:t>
            </a:r>
            <a:endParaRPr>
              <a:solidFill>
                <a:srgbClr val="B7B7B7"/>
              </a:solidFill>
            </a:endParaRPr>
          </a:p>
        </p:txBody>
      </p:sp>
      <p:pic>
        <p:nvPicPr>
          <p:cNvPr id="69" name="Google Shape;6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4199" y="865351"/>
            <a:ext cx="1814448" cy="2443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5"/>
          <p:cNvSpPr txBox="1"/>
          <p:nvPr>
            <p:ph idx="1" type="body"/>
          </p:nvPr>
        </p:nvSpPr>
        <p:spPr>
          <a:xfrm>
            <a:off x="1782075" y="2401125"/>
            <a:ext cx="6746100" cy="255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FF"/>
                </a:solidFill>
              </a:rPr>
              <a:t>看上面的句子，找出下面的答案（answers）：</a:t>
            </a:r>
            <a:endParaRPr sz="2400">
              <a:solidFill>
                <a:srgbClr val="0000FF"/>
              </a:solidFill>
            </a:endParaRPr>
          </a:p>
          <a:p>
            <a:pPr indent="-381000" lvl="0" marL="457200" rtl="0" algn="l">
              <a:lnSpc>
                <a:spcPct val="19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400"/>
              <a:buAutoNum type="arabicPeriod"/>
            </a:pPr>
            <a:r>
              <a:rPr lang="en" sz="2400">
                <a:solidFill>
                  <a:srgbClr val="0000FF"/>
                </a:solidFill>
              </a:rPr>
              <a:t>探探问了什么问题？ __________</a:t>
            </a:r>
            <a:endParaRPr sz="2400">
              <a:solidFill>
                <a:srgbClr val="0000FF"/>
              </a:solidFill>
            </a:endParaRPr>
          </a:p>
          <a:p>
            <a:pPr indent="-381000" lvl="0" marL="457200" rtl="0" algn="l">
              <a:lnSpc>
                <a:spcPct val="19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400"/>
              <a:buAutoNum type="arabicPeriod"/>
            </a:pPr>
            <a:r>
              <a:rPr lang="en" sz="2400">
                <a:solidFill>
                  <a:srgbClr val="0000FF"/>
                </a:solidFill>
              </a:rPr>
              <a:t>探探什么时候问了这个问题？ __________</a:t>
            </a:r>
            <a:endParaRPr sz="2400">
              <a:solidFill>
                <a:srgbClr val="0000FF"/>
              </a:solidFill>
            </a:endParaRPr>
          </a:p>
          <a:p>
            <a:pPr indent="-381000" lvl="0" marL="457200" rtl="0" algn="l">
              <a:lnSpc>
                <a:spcPct val="19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400"/>
              <a:buAutoNum type="arabicPeriod"/>
            </a:pPr>
            <a:r>
              <a:rPr lang="en" sz="2400">
                <a:solidFill>
                  <a:srgbClr val="0000FF"/>
                </a:solidFill>
              </a:rPr>
              <a:t>多少人说了自己的看法？ __________</a:t>
            </a:r>
            <a:endParaRPr sz="2400">
              <a:solidFill>
                <a:srgbClr val="0000FF"/>
              </a:solidFill>
            </a:endParaRPr>
          </a:p>
        </p:txBody>
      </p:sp>
      <p:sp>
        <p:nvSpPr>
          <p:cNvPr id="148" name="Google Shape;148;p25"/>
          <p:cNvSpPr txBox="1"/>
          <p:nvPr>
            <p:ph type="title"/>
          </p:nvPr>
        </p:nvSpPr>
        <p:spPr>
          <a:xfrm>
            <a:off x="787825" y="351800"/>
            <a:ext cx="7444800" cy="66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25"/>
          <p:cNvSpPr txBox="1"/>
          <p:nvPr/>
        </p:nvSpPr>
        <p:spPr>
          <a:xfrm>
            <a:off x="3924650" y="1937950"/>
            <a:ext cx="22182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0" name="Google Shape;150;p25"/>
          <p:cNvPicPr preferRelativeResize="0"/>
          <p:nvPr/>
        </p:nvPicPr>
        <p:blipFill rotWithShape="1">
          <a:blip r:embed="rId3">
            <a:alphaModFix/>
          </a:blip>
          <a:srcRect b="36374" l="0" r="0" t="0"/>
          <a:stretch/>
        </p:blipFill>
        <p:spPr>
          <a:xfrm>
            <a:off x="521225" y="125177"/>
            <a:ext cx="6340700" cy="227595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5"/>
          <p:cNvSpPr txBox="1"/>
          <p:nvPr/>
        </p:nvSpPr>
        <p:spPr>
          <a:xfrm>
            <a:off x="4192800" y="1889200"/>
            <a:ext cx="2328000" cy="400200"/>
          </a:xfrm>
          <a:prstGeom prst="rect">
            <a:avLst/>
          </a:prstGeom>
          <a:solidFill>
            <a:srgbClr val="CDD8FB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25"/>
          <p:cNvSpPr txBox="1"/>
          <p:nvPr/>
        </p:nvSpPr>
        <p:spPr>
          <a:xfrm>
            <a:off x="6434725" y="3681550"/>
            <a:ext cx="16647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FF00FF"/>
                </a:solidFill>
              </a:rPr>
              <a:t>2020</a:t>
            </a:r>
            <a:endParaRPr b="1" sz="2000">
              <a:solidFill>
                <a:srgbClr val="FF00FF"/>
              </a:solidFill>
            </a:endParaRPr>
          </a:p>
        </p:txBody>
      </p:sp>
      <p:sp>
        <p:nvSpPr>
          <p:cNvPr id="153" name="Google Shape;153;p25"/>
          <p:cNvSpPr txBox="1"/>
          <p:nvPr/>
        </p:nvSpPr>
        <p:spPr>
          <a:xfrm>
            <a:off x="5797425" y="4378175"/>
            <a:ext cx="16647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FF00FF"/>
                </a:solidFill>
              </a:rPr>
              <a:t>1.2万人</a:t>
            </a:r>
            <a:endParaRPr b="1" sz="2000">
              <a:solidFill>
                <a:srgbClr val="FF00FF"/>
              </a:solidFill>
            </a:endParaRPr>
          </a:p>
        </p:txBody>
      </p:sp>
      <p:sp>
        <p:nvSpPr>
          <p:cNvPr id="154" name="Google Shape;154;p25"/>
          <p:cNvSpPr txBox="1"/>
          <p:nvPr/>
        </p:nvSpPr>
        <p:spPr>
          <a:xfrm>
            <a:off x="5197225" y="2984925"/>
            <a:ext cx="29022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FF00FF"/>
                </a:solidFill>
              </a:rPr>
              <a:t>你在大学谈过恋爱吗？</a:t>
            </a:r>
            <a:endParaRPr b="1" sz="2000">
              <a:solidFill>
                <a:srgbClr val="FF00FF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6872" y="0"/>
            <a:ext cx="2514306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26"/>
          <p:cNvSpPr txBox="1"/>
          <p:nvPr>
            <p:ph idx="1" type="body"/>
          </p:nvPr>
        </p:nvSpPr>
        <p:spPr>
          <a:xfrm>
            <a:off x="502950" y="460125"/>
            <a:ext cx="3543600" cy="351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810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400"/>
              <a:buAutoNum type="alphaUcPeriod"/>
            </a:pPr>
            <a:r>
              <a:rPr lang="en" sz="2400"/>
              <a:t>没谈过</a:t>
            </a:r>
            <a:endParaRPr sz="2400"/>
          </a:p>
          <a:p>
            <a:pPr indent="-3810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400"/>
              <a:buAutoNum type="alphaUcPeriod"/>
            </a:pPr>
            <a:r>
              <a:rPr lang="en" sz="2400"/>
              <a:t>谈过一次</a:t>
            </a:r>
            <a:endParaRPr sz="2400"/>
          </a:p>
          <a:p>
            <a:pPr indent="-3810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400"/>
              <a:buAutoNum type="alphaUcPeriod"/>
            </a:pPr>
            <a:r>
              <a:rPr lang="en" sz="2400"/>
              <a:t>谈过超过一次</a:t>
            </a:r>
            <a:endParaRPr sz="2400"/>
          </a:p>
          <a:p>
            <a:pPr indent="-3810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400"/>
              <a:buAutoNum type="alphaUcPeriod"/>
            </a:pPr>
            <a:r>
              <a:rPr lang="en" sz="2400"/>
              <a:t>围观</a:t>
            </a:r>
            <a:endParaRPr sz="2400"/>
          </a:p>
        </p:txBody>
      </p:sp>
      <p:pic>
        <p:nvPicPr>
          <p:cNvPr id="161" name="Google Shape;161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08675" y="152400"/>
            <a:ext cx="4688430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26"/>
          <p:cNvSpPr txBox="1"/>
          <p:nvPr/>
        </p:nvSpPr>
        <p:spPr>
          <a:xfrm>
            <a:off x="5460400" y="2998350"/>
            <a:ext cx="10971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26"/>
          <p:cNvSpPr txBox="1"/>
          <p:nvPr/>
        </p:nvSpPr>
        <p:spPr>
          <a:xfrm>
            <a:off x="6746325" y="2998350"/>
            <a:ext cx="12372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26"/>
          <p:cNvSpPr txBox="1"/>
          <p:nvPr/>
        </p:nvSpPr>
        <p:spPr>
          <a:xfrm>
            <a:off x="438775" y="3398550"/>
            <a:ext cx="38700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accent1"/>
                </a:solidFill>
              </a:rPr>
              <a:t>请问，</a:t>
            </a:r>
            <a:endParaRPr b="1" sz="2400">
              <a:solidFill>
                <a:schemeClr val="accent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AutoNum type="arabicPeriod"/>
            </a:pPr>
            <a:r>
              <a:rPr b="1" lang="en" sz="2400">
                <a:solidFill>
                  <a:schemeClr val="accent1"/>
                </a:solidFill>
              </a:rPr>
              <a:t>“围观”是什么意思？</a:t>
            </a:r>
            <a:endParaRPr b="1" sz="2400"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9900FF"/>
              </a:solidFill>
            </a:endParaRPr>
          </a:p>
        </p:txBody>
      </p:sp>
      <p:sp>
        <p:nvSpPr>
          <p:cNvPr id="165" name="Google Shape;165;p26"/>
          <p:cNvSpPr txBox="1"/>
          <p:nvPr/>
        </p:nvSpPr>
        <p:spPr>
          <a:xfrm>
            <a:off x="4909875" y="152400"/>
            <a:ext cx="3486000" cy="5232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Montserrat"/>
                <a:ea typeface="Montserrat"/>
                <a:cs typeface="Montserrat"/>
                <a:sym typeface="Montserrat"/>
              </a:rPr>
              <a:t>#你在大学谈过恋爱吗？#</a:t>
            </a:r>
            <a:endParaRPr sz="22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3" presetSubtype="3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w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h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0" name="Google Shape;170;p27"/>
          <p:cNvCxnSpPr>
            <a:stCxn id="171" idx="2"/>
            <a:endCxn id="172" idx="0"/>
          </p:cNvCxnSpPr>
          <p:nvPr/>
        </p:nvCxnSpPr>
        <p:spPr>
          <a:xfrm flipH="1" rot="-5400000">
            <a:off x="2198777" y="490275"/>
            <a:ext cx="610800" cy="739500"/>
          </a:xfrm>
          <a:prstGeom prst="bentConnector3">
            <a:avLst>
              <a:gd fmla="val 49992" name="adj1"/>
            </a:avLst>
          </a:prstGeom>
          <a:noFill/>
          <a:ln cap="flat" cmpd="sng" w="19050">
            <a:solidFill>
              <a:srgbClr val="C2C2C2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173" name="Google Shape;173;p27"/>
          <p:cNvCxnSpPr>
            <a:stCxn id="174" idx="0"/>
            <a:endCxn id="171" idx="2"/>
          </p:cNvCxnSpPr>
          <p:nvPr/>
        </p:nvCxnSpPr>
        <p:spPr>
          <a:xfrm rot="-5400000">
            <a:off x="1457897" y="488674"/>
            <a:ext cx="610800" cy="742500"/>
          </a:xfrm>
          <a:prstGeom prst="bentConnector3">
            <a:avLst>
              <a:gd fmla="val 49992" name="adj1"/>
            </a:avLst>
          </a:prstGeom>
          <a:noFill/>
          <a:ln cap="flat" cmpd="sng" w="19050">
            <a:solidFill>
              <a:srgbClr val="C2C2C2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175" name="Google Shape;175;p27"/>
          <p:cNvCxnSpPr>
            <a:stCxn id="174" idx="2"/>
            <a:endCxn id="176" idx="0"/>
          </p:cNvCxnSpPr>
          <p:nvPr/>
        </p:nvCxnSpPr>
        <p:spPr>
          <a:xfrm flipH="1" rot="-5400000">
            <a:off x="1263647" y="1620124"/>
            <a:ext cx="610500" cy="353700"/>
          </a:xfrm>
          <a:prstGeom prst="bentConnector3">
            <a:avLst>
              <a:gd fmla="val 50000" name="adj1"/>
            </a:avLst>
          </a:prstGeom>
          <a:noFill/>
          <a:ln cap="flat" cmpd="sng" w="19050">
            <a:solidFill>
              <a:srgbClr val="C2C2C2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177" name="Google Shape;177;p27"/>
          <p:cNvCxnSpPr>
            <a:stCxn id="178" idx="0"/>
            <a:endCxn id="174" idx="2"/>
          </p:cNvCxnSpPr>
          <p:nvPr/>
        </p:nvCxnSpPr>
        <p:spPr>
          <a:xfrm rot="-5400000">
            <a:off x="909872" y="1620234"/>
            <a:ext cx="610500" cy="353700"/>
          </a:xfrm>
          <a:prstGeom prst="bentConnector3">
            <a:avLst>
              <a:gd fmla="val 50000" name="adj1"/>
            </a:avLst>
          </a:prstGeom>
          <a:noFill/>
          <a:ln cap="flat" cmpd="sng" w="19050">
            <a:solidFill>
              <a:srgbClr val="C2C2C2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179" name="Google Shape;179;p27"/>
          <p:cNvCxnSpPr>
            <a:stCxn id="172" idx="2"/>
            <a:endCxn id="180" idx="0"/>
          </p:cNvCxnSpPr>
          <p:nvPr/>
        </p:nvCxnSpPr>
        <p:spPr>
          <a:xfrm flipH="1" rot="-5400000">
            <a:off x="2745545" y="1620124"/>
            <a:ext cx="610500" cy="353700"/>
          </a:xfrm>
          <a:prstGeom prst="bentConnector3">
            <a:avLst>
              <a:gd fmla="val 50000" name="adj1"/>
            </a:avLst>
          </a:prstGeom>
          <a:noFill/>
          <a:ln cap="flat" cmpd="sng" w="19050">
            <a:solidFill>
              <a:srgbClr val="C2C2C2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181" name="Google Shape;181;p27"/>
          <p:cNvCxnSpPr>
            <a:stCxn id="182" idx="0"/>
            <a:endCxn id="172" idx="2"/>
          </p:cNvCxnSpPr>
          <p:nvPr/>
        </p:nvCxnSpPr>
        <p:spPr>
          <a:xfrm rot="-5400000">
            <a:off x="2391771" y="1620234"/>
            <a:ext cx="610500" cy="353700"/>
          </a:xfrm>
          <a:prstGeom prst="bentConnector3">
            <a:avLst>
              <a:gd fmla="val 50000" name="adj1"/>
            </a:avLst>
          </a:prstGeom>
          <a:noFill/>
          <a:ln cap="flat" cmpd="sng" w="19050">
            <a:solidFill>
              <a:srgbClr val="C2C2C2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183" name="Google Shape;183;p27"/>
          <p:cNvCxnSpPr>
            <a:stCxn id="184" idx="0"/>
            <a:endCxn id="178" idx="2"/>
          </p:cNvCxnSpPr>
          <p:nvPr/>
        </p:nvCxnSpPr>
        <p:spPr>
          <a:xfrm rot="-5400000">
            <a:off x="733325" y="2733775"/>
            <a:ext cx="610500" cy="600"/>
          </a:xfrm>
          <a:prstGeom prst="bentConnector3">
            <a:avLst>
              <a:gd fmla="val 50007" name="adj1"/>
            </a:avLst>
          </a:prstGeom>
          <a:noFill/>
          <a:ln cap="flat" cmpd="sng" w="19050">
            <a:solidFill>
              <a:srgbClr val="C2C2C2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185" name="Google Shape;185;p27"/>
          <p:cNvCxnSpPr>
            <a:stCxn id="186" idx="0"/>
            <a:endCxn id="182" idx="2"/>
          </p:cNvCxnSpPr>
          <p:nvPr/>
        </p:nvCxnSpPr>
        <p:spPr>
          <a:xfrm rot="-5400000">
            <a:off x="2097065" y="2616325"/>
            <a:ext cx="610500" cy="235500"/>
          </a:xfrm>
          <a:prstGeom prst="bentConnector3">
            <a:avLst>
              <a:gd fmla="val 50007" name="adj1"/>
            </a:avLst>
          </a:prstGeom>
          <a:noFill/>
          <a:ln cap="flat" cmpd="sng" w="19050">
            <a:solidFill>
              <a:srgbClr val="C2C2C2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171" name="Google Shape;171;p27"/>
          <p:cNvSpPr txBox="1"/>
          <p:nvPr/>
        </p:nvSpPr>
        <p:spPr>
          <a:xfrm>
            <a:off x="1579277" y="228225"/>
            <a:ext cx="1110300" cy="326400"/>
          </a:xfrm>
          <a:prstGeom prst="rect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围观</a:t>
            </a:r>
            <a:endParaRPr b="1" sz="3000">
              <a:solidFill>
                <a:srgbClr val="0000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4" name="Google Shape;174;p27"/>
          <p:cNvSpPr txBox="1"/>
          <p:nvPr/>
        </p:nvSpPr>
        <p:spPr>
          <a:xfrm>
            <a:off x="1070147" y="1165324"/>
            <a:ext cx="643800" cy="326400"/>
          </a:xfrm>
          <a:prstGeom prst="rect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围</a:t>
            </a:r>
            <a:endParaRPr sz="1000">
              <a:solidFill>
                <a:srgbClr val="A72A1E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2" name="Google Shape;172;p27"/>
          <p:cNvSpPr txBox="1"/>
          <p:nvPr/>
        </p:nvSpPr>
        <p:spPr>
          <a:xfrm>
            <a:off x="2552045" y="1165324"/>
            <a:ext cx="643800" cy="326400"/>
          </a:xfrm>
          <a:prstGeom prst="rect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观</a:t>
            </a:r>
            <a:endParaRPr sz="1000">
              <a:solidFill>
                <a:srgbClr val="A72A1E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0" name="Google Shape;180;p27"/>
          <p:cNvSpPr txBox="1"/>
          <p:nvPr/>
        </p:nvSpPr>
        <p:spPr>
          <a:xfrm>
            <a:off x="2905820" y="2102334"/>
            <a:ext cx="643800" cy="326400"/>
          </a:xfrm>
          <a:prstGeom prst="rect">
            <a:avLst/>
          </a:prstGeom>
          <a:noFill/>
          <a:ln cap="flat" cmpd="sng" w="19050">
            <a:solidFill>
              <a:srgbClr val="667FA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rgbClr val="0000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2" name="Google Shape;182;p27"/>
          <p:cNvSpPr txBox="1"/>
          <p:nvPr/>
        </p:nvSpPr>
        <p:spPr>
          <a:xfrm>
            <a:off x="2198271" y="2102334"/>
            <a:ext cx="643800" cy="326400"/>
          </a:xfrm>
          <a:prstGeom prst="rect">
            <a:avLst/>
          </a:prstGeom>
          <a:noFill/>
          <a:ln cap="flat" cmpd="sng" w="19050">
            <a:solidFill>
              <a:srgbClr val="667FA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rgbClr val="0000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6" name="Google Shape;176;p27"/>
          <p:cNvSpPr txBox="1"/>
          <p:nvPr/>
        </p:nvSpPr>
        <p:spPr>
          <a:xfrm>
            <a:off x="1423921" y="2102334"/>
            <a:ext cx="643800" cy="326400"/>
          </a:xfrm>
          <a:prstGeom prst="rect">
            <a:avLst/>
          </a:prstGeom>
          <a:noFill/>
          <a:ln cap="flat" cmpd="sng" w="19050">
            <a:solidFill>
              <a:srgbClr val="667FA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rgbClr val="0000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8" name="Google Shape;178;p27"/>
          <p:cNvSpPr txBox="1"/>
          <p:nvPr/>
        </p:nvSpPr>
        <p:spPr>
          <a:xfrm>
            <a:off x="716372" y="2102334"/>
            <a:ext cx="643800" cy="326400"/>
          </a:xfrm>
          <a:prstGeom prst="rect">
            <a:avLst/>
          </a:prstGeom>
          <a:noFill/>
          <a:ln cap="flat" cmpd="sng" w="19050">
            <a:solidFill>
              <a:srgbClr val="667FA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rgbClr val="0000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6" name="Google Shape;186;p27"/>
          <p:cNvSpPr txBox="1"/>
          <p:nvPr/>
        </p:nvSpPr>
        <p:spPr>
          <a:xfrm>
            <a:off x="1879565" y="3039325"/>
            <a:ext cx="810000" cy="326400"/>
          </a:xfrm>
          <a:prstGeom prst="rect">
            <a:avLst/>
          </a:prstGeom>
          <a:noFill/>
          <a:ln cap="flat" cmpd="sng" w="19050">
            <a:solidFill>
              <a:srgbClr val="667FA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00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4" name="Google Shape;184;p27"/>
          <p:cNvSpPr txBox="1"/>
          <p:nvPr/>
        </p:nvSpPr>
        <p:spPr>
          <a:xfrm>
            <a:off x="415475" y="3039325"/>
            <a:ext cx="1245600" cy="326400"/>
          </a:xfrm>
          <a:prstGeom prst="rect">
            <a:avLst/>
          </a:prstGeom>
          <a:noFill/>
          <a:ln cap="flat" cmpd="sng" w="19050">
            <a:solidFill>
              <a:srgbClr val="667FA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00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7" name="Google Shape;187;p27"/>
          <p:cNvSpPr txBox="1"/>
          <p:nvPr/>
        </p:nvSpPr>
        <p:spPr>
          <a:xfrm>
            <a:off x="2908050" y="3039350"/>
            <a:ext cx="1442400" cy="326400"/>
          </a:xfrm>
          <a:prstGeom prst="rect">
            <a:avLst/>
          </a:prstGeom>
          <a:noFill/>
          <a:ln cap="flat" cmpd="sng" w="19050">
            <a:solidFill>
              <a:srgbClr val="667FA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00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88" name="Google Shape;188;p27"/>
          <p:cNvCxnSpPr>
            <a:stCxn id="187" idx="0"/>
          </p:cNvCxnSpPr>
          <p:nvPr/>
        </p:nvCxnSpPr>
        <p:spPr>
          <a:xfrm flipH="1" rot="5400000">
            <a:off x="3083700" y="2493800"/>
            <a:ext cx="611100" cy="480000"/>
          </a:xfrm>
          <a:prstGeom prst="bentConnector3">
            <a:avLst>
              <a:gd fmla="val 50000" name="adj1"/>
            </a:avLst>
          </a:prstGeom>
          <a:noFill/>
          <a:ln cap="flat" cmpd="sng" w="19050">
            <a:solidFill>
              <a:srgbClr val="C2C2C2"/>
            </a:solidFill>
            <a:prstDash val="solid"/>
            <a:miter lim="8000"/>
            <a:headEnd len="sm" w="sm" type="none"/>
            <a:tailEnd len="sm" w="sm" type="none"/>
          </a:ln>
        </p:spPr>
      </p:cxnSp>
      <p:pic>
        <p:nvPicPr>
          <p:cNvPr id="189" name="Google Shape;189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20125" y="228224"/>
            <a:ext cx="4573949" cy="4087164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27"/>
          <p:cNvSpPr txBox="1"/>
          <p:nvPr/>
        </p:nvSpPr>
        <p:spPr>
          <a:xfrm>
            <a:off x="4768875" y="4410825"/>
            <a:ext cx="30000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/>
              <a:t>https://www.sohu.com/a/359801001_100232553</a:t>
            </a:r>
            <a:endParaRPr sz="5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5" name="Google Shape;195;p28"/>
          <p:cNvCxnSpPr>
            <a:stCxn id="196" idx="2"/>
            <a:endCxn id="197" idx="0"/>
          </p:cNvCxnSpPr>
          <p:nvPr/>
        </p:nvCxnSpPr>
        <p:spPr>
          <a:xfrm flipH="1" rot="-5400000">
            <a:off x="2198777" y="490275"/>
            <a:ext cx="610800" cy="739500"/>
          </a:xfrm>
          <a:prstGeom prst="bentConnector3">
            <a:avLst>
              <a:gd fmla="val 49992" name="adj1"/>
            </a:avLst>
          </a:prstGeom>
          <a:noFill/>
          <a:ln cap="flat" cmpd="sng" w="19050">
            <a:solidFill>
              <a:srgbClr val="C2C2C2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198" name="Google Shape;198;p28"/>
          <p:cNvCxnSpPr>
            <a:stCxn id="199" idx="0"/>
            <a:endCxn id="196" idx="2"/>
          </p:cNvCxnSpPr>
          <p:nvPr/>
        </p:nvCxnSpPr>
        <p:spPr>
          <a:xfrm rot="-5400000">
            <a:off x="1457897" y="488674"/>
            <a:ext cx="610800" cy="742500"/>
          </a:xfrm>
          <a:prstGeom prst="bentConnector3">
            <a:avLst>
              <a:gd fmla="val 49992" name="adj1"/>
            </a:avLst>
          </a:prstGeom>
          <a:noFill/>
          <a:ln cap="flat" cmpd="sng" w="19050">
            <a:solidFill>
              <a:srgbClr val="C2C2C2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200" name="Google Shape;200;p28"/>
          <p:cNvCxnSpPr>
            <a:stCxn id="199" idx="2"/>
            <a:endCxn id="201" idx="0"/>
          </p:cNvCxnSpPr>
          <p:nvPr/>
        </p:nvCxnSpPr>
        <p:spPr>
          <a:xfrm flipH="1" rot="-5400000">
            <a:off x="1263647" y="1620124"/>
            <a:ext cx="610500" cy="353700"/>
          </a:xfrm>
          <a:prstGeom prst="bentConnector3">
            <a:avLst>
              <a:gd fmla="val 50000" name="adj1"/>
            </a:avLst>
          </a:prstGeom>
          <a:noFill/>
          <a:ln cap="flat" cmpd="sng" w="19050">
            <a:solidFill>
              <a:srgbClr val="C2C2C2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202" name="Google Shape;202;p28"/>
          <p:cNvCxnSpPr>
            <a:stCxn id="203" idx="0"/>
            <a:endCxn id="199" idx="2"/>
          </p:cNvCxnSpPr>
          <p:nvPr/>
        </p:nvCxnSpPr>
        <p:spPr>
          <a:xfrm rot="-5400000">
            <a:off x="909872" y="1620234"/>
            <a:ext cx="610500" cy="353700"/>
          </a:xfrm>
          <a:prstGeom prst="bentConnector3">
            <a:avLst>
              <a:gd fmla="val 50000" name="adj1"/>
            </a:avLst>
          </a:prstGeom>
          <a:noFill/>
          <a:ln cap="flat" cmpd="sng" w="19050">
            <a:solidFill>
              <a:srgbClr val="C2C2C2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204" name="Google Shape;204;p28"/>
          <p:cNvCxnSpPr>
            <a:stCxn id="197" idx="2"/>
            <a:endCxn id="205" idx="0"/>
          </p:cNvCxnSpPr>
          <p:nvPr/>
        </p:nvCxnSpPr>
        <p:spPr>
          <a:xfrm flipH="1" rot="-5400000">
            <a:off x="2745545" y="1620124"/>
            <a:ext cx="610500" cy="353700"/>
          </a:xfrm>
          <a:prstGeom prst="bentConnector3">
            <a:avLst>
              <a:gd fmla="val 50000" name="adj1"/>
            </a:avLst>
          </a:prstGeom>
          <a:noFill/>
          <a:ln cap="flat" cmpd="sng" w="19050">
            <a:solidFill>
              <a:srgbClr val="C2C2C2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206" name="Google Shape;206;p28"/>
          <p:cNvCxnSpPr>
            <a:stCxn id="207" idx="0"/>
            <a:endCxn id="197" idx="2"/>
          </p:cNvCxnSpPr>
          <p:nvPr/>
        </p:nvCxnSpPr>
        <p:spPr>
          <a:xfrm rot="-5400000">
            <a:off x="2391771" y="1620234"/>
            <a:ext cx="610500" cy="353700"/>
          </a:xfrm>
          <a:prstGeom prst="bentConnector3">
            <a:avLst>
              <a:gd fmla="val 50000" name="adj1"/>
            </a:avLst>
          </a:prstGeom>
          <a:noFill/>
          <a:ln cap="flat" cmpd="sng" w="19050">
            <a:solidFill>
              <a:srgbClr val="C2C2C2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208" name="Google Shape;208;p28"/>
          <p:cNvCxnSpPr>
            <a:stCxn id="209" idx="0"/>
            <a:endCxn id="203" idx="2"/>
          </p:cNvCxnSpPr>
          <p:nvPr/>
        </p:nvCxnSpPr>
        <p:spPr>
          <a:xfrm rot="-5400000">
            <a:off x="733325" y="2733775"/>
            <a:ext cx="610500" cy="600"/>
          </a:xfrm>
          <a:prstGeom prst="bentConnector3">
            <a:avLst>
              <a:gd fmla="val 50007" name="adj1"/>
            </a:avLst>
          </a:prstGeom>
          <a:noFill/>
          <a:ln cap="flat" cmpd="sng" w="19050">
            <a:solidFill>
              <a:srgbClr val="C2C2C2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210" name="Google Shape;210;p28"/>
          <p:cNvCxnSpPr>
            <a:stCxn id="211" idx="0"/>
            <a:endCxn id="207" idx="2"/>
          </p:cNvCxnSpPr>
          <p:nvPr/>
        </p:nvCxnSpPr>
        <p:spPr>
          <a:xfrm rot="-5400000">
            <a:off x="2097065" y="2616325"/>
            <a:ext cx="610500" cy="235500"/>
          </a:xfrm>
          <a:prstGeom prst="bentConnector3">
            <a:avLst>
              <a:gd fmla="val 50007" name="adj1"/>
            </a:avLst>
          </a:prstGeom>
          <a:noFill/>
          <a:ln cap="flat" cmpd="sng" w="19050">
            <a:solidFill>
              <a:srgbClr val="C2C2C2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196" name="Google Shape;196;p28"/>
          <p:cNvSpPr txBox="1"/>
          <p:nvPr/>
        </p:nvSpPr>
        <p:spPr>
          <a:xfrm>
            <a:off x="1579277" y="228225"/>
            <a:ext cx="1110300" cy="326400"/>
          </a:xfrm>
          <a:prstGeom prst="rect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围观</a:t>
            </a:r>
            <a:endParaRPr b="1" sz="3000">
              <a:solidFill>
                <a:srgbClr val="0000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9" name="Google Shape;199;p28"/>
          <p:cNvSpPr txBox="1"/>
          <p:nvPr/>
        </p:nvSpPr>
        <p:spPr>
          <a:xfrm>
            <a:off x="1070147" y="1165324"/>
            <a:ext cx="643800" cy="326400"/>
          </a:xfrm>
          <a:prstGeom prst="rect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围</a:t>
            </a:r>
            <a:endParaRPr sz="1000">
              <a:solidFill>
                <a:srgbClr val="A72A1E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7" name="Google Shape;197;p28"/>
          <p:cNvSpPr txBox="1"/>
          <p:nvPr/>
        </p:nvSpPr>
        <p:spPr>
          <a:xfrm>
            <a:off x="2552045" y="1165324"/>
            <a:ext cx="643800" cy="326400"/>
          </a:xfrm>
          <a:prstGeom prst="rect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观</a:t>
            </a:r>
            <a:endParaRPr sz="1000">
              <a:solidFill>
                <a:srgbClr val="A72A1E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5" name="Google Shape;205;p28"/>
          <p:cNvSpPr txBox="1"/>
          <p:nvPr/>
        </p:nvSpPr>
        <p:spPr>
          <a:xfrm>
            <a:off x="2905820" y="2102334"/>
            <a:ext cx="643800" cy="326400"/>
          </a:xfrm>
          <a:prstGeom prst="rect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见</a:t>
            </a:r>
            <a:endParaRPr b="1" sz="3000">
              <a:solidFill>
                <a:srgbClr val="0000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7" name="Google Shape;207;p28"/>
          <p:cNvSpPr txBox="1"/>
          <p:nvPr/>
        </p:nvSpPr>
        <p:spPr>
          <a:xfrm>
            <a:off x="2198271" y="2102334"/>
            <a:ext cx="643800" cy="326400"/>
          </a:xfrm>
          <a:prstGeom prst="rect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又</a:t>
            </a:r>
            <a:endParaRPr b="1" sz="3000">
              <a:solidFill>
                <a:srgbClr val="0000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1" name="Google Shape;201;p28"/>
          <p:cNvSpPr txBox="1"/>
          <p:nvPr/>
        </p:nvSpPr>
        <p:spPr>
          <a:xfrm>
            <a:off x="1423921" y="2102334"/>
            <a:ext cx="643800" cy="326400"/>
          </a:xfrm>
          <a:prstGeom prst="rect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韦</a:t>
            </a:r>
            <a:endParaRPr b="1" sz="3000">
              <a:solidFill>
                <a:srgbClr val="0000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3" name="Google Shape;203;p28"/>
          <p:cNvSpPr txBox="1"/>
          <p:nvPr/>
        </p:nvSpPr>
        <p:spPr>
          <a:xfrm>
            <a:off x="716372" y="2102334"/>
            <a:ext cx="643800" cy="326400"/>
          </a:xfrm>
          <a:prstGeom prst="rect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囗</a:t>
            </a:r>
            <a:endParaRPr b="1" sz="3000">
              <a:solidFill>
                <a:srgbClr val="0000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1" name="Google Shape;211;p28"/>
          <p:cNvSpPr txBox="1"/>
          <p:nvPr/>
        </p:nvSpPr>
        <p:spPr>
          <a:xfrm>
            <a:off x="1879565" y="3039325"/>
            <a:ext cx="810000" cy="326400"/>
          </a:xfrm>
          <a:prstGeom prst="rect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again</a:t>
            </a:r>
            <a:endParaRPr sz="2000">
              <a:solidFill>
                <a:srgbClr val="0000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9" name="Google Shape;209;p28"/>
          <p:cNvSpPr txBox="1"/>
          <p:nvPr/>
        </p:nvSpPr>
        <p:spPr>
          <a:xfrm>
            <a:off x="415475" y="3039325"/>
            <a:ext cx="1245600" cy="326400"/>
          </a:xfrm>
          <a:prstGeom prst="rect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encircle</a:t>
            </a:r>
            <a:endParaRPr sz="2000">
              <a:solidFill>
                <a:srgbClr val="0000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2" name="Google Shape;212;p28"/>
          <p:cNvSpPr txBox="1"/>
          <p:nvPr/>
        </p:nvSpPr>
        <p:spPr>
          <a:xfrm>
            <a:off x="2908050" y="3039350"/>
            <a:ext cx="1604100" cy="326400"/>
          </a:xfrm>
          <a:prstGeom prst="rect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look, see</a:t>
            </a:r>
            <a:endParaRPr sz="2000">
              <a:solidFill>
                <a:srgbClr val="0000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13" name="Google Shape;213;p28"/>
          <p:cNvCxnSpPr>
            <a:stCxn id="212" idx="0"/>
          </p:cNvCxnSpPr>
          <p:nvPr/>
        </p:nvCxnSpPr>
        <p:spPr>
          <a:xfrm flipH="1" rot="5400000">
            <a:off x="3164550" y="2493800"/>
            <a:ext cx="611100" cy="480000"/>
          </a:xfrm>
          <a:prstGeom prst="bentConnector3">
            <a:avLst>
              <a:gd fmla="val 50000" name="adj1"/>
            </a:avLst>
          </a:prstGeom>
          <a:noFill/>
          <a:ln cap="flat" cmpd="sng" w="19050">
            <a:solidFill>
              <a:srgbClr val="C2C2C2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214" name="Google Shape;214;p28"/>
          <p:cNvSpPr txBox="1"/>
          <p:nvPr>
            <p:ph idx="1" type="body"/>
          </p:nvPr>
        </p:nvSpPr>
        <p:spPr>
          <a:xfrm>
            <a:off x="566750" y="3396925"/>
            <a:ext cx="8265600" cy="155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9900FF"/>
                </a:solidFill>
              </a:rPr>
              <a:t>在旁边看，在外面看</a:t>
            </a:r>
            <a:endParaRPr b="1" sz="2400">
              <a:solidFill>
                <a:srgbClr val="9900FF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9900FF"/>
                </a:solidFill>
              </a:rPr>
              <a:t>看别人谈恋爱</a:t>
            </a:r>
            <a:endParaRPr b="1" sz="2400">
              <a:solidFill>
                <a:srgbClr val="9900FF"/>
              </a:solidFill>
            </a:endParaRPr>
          </a:p>
        </p:txBody>
      </p:sp>
      <p:pic>
        <p:nvPicPr>
          <p:cNvPr id="215" name="Google Shape;215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20125" y="228224"/>
            <a:ext cx="4573949" cy="4087164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28"/>
          <p:cNvSpPr txBox="1"/>
          <p:nvPr/>
        </p:nvSpPr>
        <p:spPr>
          <a:xfrm>
            <a:off x="4768875" y="4410825"/>
            <a:ext cx="30000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/>
              <a:t>https://www.sohu.com/a/359801001_100232553</a:t>
            </a:r>
            <a:endParaRPr sz="5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9"/>
          <p:cNvSpPr txBox="1"/>
          <p:nvPr>
            <p:ph idx="1" type="body"/>
          </p:nvPr>
        </p:nvSpPr>
        <p:spPr>
          <a:xfrm>
            <a:off x="502950" y="460125"/>
            <a:ext cx="3543600" cy="351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810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400"/>
              <a:buAutoNum type="alphaUcPeriod"/>
            </a:pPr>
            <a:r>
              <a:rPr lang="en" sz="2400"/>
              <a:t>没谈过</a:t>
            </a:r>
            <a:endParaRPr sz="2400"/>
          </a:p>
          <a:p>
            <a:pPr indent="-3810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400"/>
              <a:buAutoNum type="alphaUcPeriod"/>
            </a:pPr>
            <a:r>
              <a:rPr lang="en" sz="2400"/>
              <a:t>谈过一次</a:t>
            </a:r>
            <a:endParaRPr sz="2400"/>
          </a:p>
          <a:p>
            <a:pPr indent="-3810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400"/>
              <a:buAutoNum type="alphaUcPeriod"/>
            </a:pPr>
            <a:r>
              <a:rPr lang="en" sz="2400"/>
              <a:t>谈过超过一次</a:t>
            </a:r>
            <a:endParaRPr sz="2400"/>
          </a:p>
          <a:p>
            <a:pPr indent="-3810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400"/>
              <a:buAutoNum type="alphaUcPeriod"/>
            </a:pPr>
            <a:r>
              <a:rPr lang="en" sz="2400"/>
              <a:t>围观</a:t>
            </a:r>
            <a:endParaRPr sz="2400"/>
          </a:p>
        </p:txBody>
      </p:sp>
      <p:pic>
        <p:nvPicPr>
          <p:cNvPr id="222" name="Google Shape;222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08675" y="152400"/>
            <a:ext cx="4688430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29"/>
          <p:cNvSpPr txBox="1"/>
          <p:nvPr/>
        </p:nvSpPr>
        <p:spPr>
          <a:xfrm>
            <a:off x="5460400" y="2998350"/>
            <a:ext cx="10971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29"/>
          <p:cNvSpPr txBox="1"/>
          <p:nvPr/>
        </p:nvSpPr>
        <p:spPr>
          <a:xfrm>
            <a:off x="6746325" y="2998350"/>
            <a:ext cx="12372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29"/>
          <p:cNvSpPr txBox="1"/>
          <p:nvPr/>
        </p:nvSpPr>
        <p:spPr>
          <a:xfrm>
            <a:off x="438775" y="3398550"/>
            <a:ext cx="3870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accent1"/>
                </a:solidFill>
              </a:rPr>
              <a:t>请问，</a:t>
            </a:r>
            <a:endParaRPr b="1" sz="2400">
              <a:solidFill>
                <a:schemeClr val="accent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AutoNum type="arabicPeriod"/>
            </a:pPr>
            <a:r>
              <a:rPr b="1" lang="en" sz="2400">
                <a:solidFill>
                  <a:schemeClr val="accent1"/>
                </a:solidFill>
              </a:rPr>
              <a:t>“围观”是什么意思？</a:t>
            </a:r>
            <a:endParaRPr b="1" sz="2400">
              <a:solidFill>
                <a:schemeClr val="accent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AutoNum type="arabicPeriod"/>
            </a:pPr>
            <a:r>
              <a:rPr b="1" lang="en" sz="2400">
                <a:solidFill>
                  <a:schemeClr val="accent1"/>
                </a:solidFill>
              </a:rPr>
              <a:t>你觉得53.7%的人选的是A, B, C 还是D？</a:t>
            </a:r>
            <a:endParaRPr b="1" sz="240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Google Shape;230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94400" y="0"/>
            <a:ext cx="4949599" cy="4972860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30"/>
          <p:cNvSpPr txBox="1"/>
          <p:nvPr>
            <p:ph idx="1" type="body"/>
          </p:nvPr>
        </p:nvSpPr>
        <p:spPr>
          <a:xfrm>
            <a:off x="381025" y="89475"/>
            <a:ext cx="3543600" cy="351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810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400"/>
              <a:buAutoNum type="alphaUcPeriod"/>
            </a:pPr>
            <a:r>
              <a:rPr lang="en" sz="2400"/>
              <a:t>没谈过</a:t>
            </a:r>
            <a:endParaRPr sz="2400"/>
          </a:p>
          <a:p>
            <a:pPr indent="-3810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400"/>
              <a:buAutoNum type="alphaUcPeriod"/>
            </a:pPr>
            <a:r>
              <a:rPr lang="en" sz="2400"/>
              <a:t>谈过一次</a:t>
            </a:r>
            <a:endParaRPr sz="2400"/>
          </a:p>
          <a:p>
            <a:pPr indent="-3810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400"/>
              <a:buAutoNum type="alphaUcPeriod"/>
            </a:pPr>
            <a:r>
              <a:rPr lang="en" sz="2400"/>
              <a:t>谈过超过一次</a:t>
            </a:r>
            <a:endParaRPr sz="2400"/>
          </a:p>
          <a:p>
            <a:pPr indent="-3810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400"/>
              <a:buAutoNum type="alphaUcPeriod"/>
            </a:pPr>
            <a:r>
              <a:rPr lang="en" sz="2400"/>
              <a:t>围观</a:t>
            </a:r>
            <a:endParaRPr sz="2400"/>
          </a:p>
        </p:txBody>
      </p:sp>
      <p:sp>
        <p:nvSpPr>
          <p:cNvPr id="232" name="Google Shape;232;p30"/>
          <p:cNvSpPr txBox="1"/>
          <p:nvPr/>
        </p:nvSpPr>
        <p:spPr>
          <a:xfrm>
            <a:off x="5489500" y="2857375"/>
            <a:ext cx="1158000" cy="554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没谈过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谈过超过一次</a:t>
            </a:r>
            <a:endParaRPr sz="1200"/>
          </a:p>
        </p:txBody>
      </p:sp>
      <p:sp>
        <p:nvSpPr>
          <p:cNvPr id="233" name="Google Shape;233;p30"/>
          <p:cNvSpPr txBox="1"/>
          <p:nvPr/>
        </p:nvSpPr>
        <p:spPr>
          <a:xfrm>
            <a:off x="6816500" y="2857375"/>
            <a:ext cx="1237200" cy="554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谈过一次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围观</a:t>
            </a:r>
            <a:endParaRPr sz="1200"/>
          </a:p>
        </p:txBody>
      </p:sp>
      <p:sp>
        <p:nvSpPr>
          <p:cNvPr id="234" name="Google Shape;234;p30"/>
          <p:cNvSpPr txBox="1"/>
          <p:nvPr/>
        </p:nvSpPr>
        <p:spPr>
          <a:xfrm>
            <a:off x="2924275" y="89475"/>
            <a:ext cx="1109100" cy="27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53.7%</a:t>
            </a:r>
            <a:endParaRPr sz="2400"/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23.5%</a:t>
            </a:r>
            <a:endParaRPr sz="2400"/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13.6%</a:t>
            </a:r>
            <a:endParaRPr sz="2400"/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9.2%</a:t>
            </a:r>
            <a:endParaRPr sz="2400"/>
          </a:p>
        </p:txBody>
      </p:sp>
      <p:sp>
        <p:nvSpPr>
          <p:cNvPr id="235" name="Google Shape;235;p30"/>
          <p:cNvSpPr/>
          <p:nvPr/>
        </p:nvSpPr>
        <p:spPr>
          <a:xfrm>
            <a:off x="272275" y="1491675"/>
            <a:ext cx="3761100" cy="707400"/>
          </a:xfrm>
          <a:prstGeom prst="ellipse">
            <a:avLst/>
          </a:prstGeom>
          <a:noFill/>
          <a:ln cap="flat" cmpd="sng" w="38100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36" name="Google Shape;236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33375" y="41325"/>
            <a:ext cx="5432274" cy="4890201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30"/>
          <p:cNvSpPr txBox="1"/>
          <p:nvPr/>
        </p:nvSpPr>
        <p:spPr>
          <a:xfrm>
            <a:off x="61600" y="3036450"/>
            <a:ext cx="44460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FF"/>
                </a:solidFill>
                <a:latin typeface="Montserrat"/>
                <a:ea typeface="Montserrat"/>
                <a:cs typeface="Montserrat"/>
                <a:sym typeface="Montserrat"/>
              </a:rPr>
              <a:t>一共多少人没“谈过超过一次”？</a:t>
            </a:r>
            <a:endParaRPr sz="2400">
              <a:solidFill>
                <a:srgbClr val="0000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FF"/>
                </a:solidFill>
                <a:latin typeface="Montserrat"/>
                <a:ea typeface="Montserrat"/>
                <a:cs typeface="Montserrat"/>
                <a:sym typeface="Montserrat"/>
              </a:rPr>
              <a:t>53.7% + 23.5% + 9.2% = 86.4%</a:t>
            </a:r>
            <a:endParaRPr sz="2400">
              <a:solidFill>
                <a:srgbClr val="0000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8" name="Google Shape;238;p30"/>
          <p:cNvSpPr/>
          <p:nvPr/>
        </p:nvSpPr>
        <p:spPr>
          <a:xfrm>
            <a:off x="4194400" y="4211250"/>
            <a:ext cx="4598100" cy="647700"/>
          </a:xfrm>
          <a:prstGeom prst="ellipse">
            <a:avLst/>
          </a:prstGeom>
          <a:noFill/>
          <a:ln cap="flat" cmpd="sng" w="38100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1"/>
          <p:cNvSpPr txBox="1"/>
          <p:nvPr>
            <p:ph idx="1" type="body"/>
          </p:nvPr>
        </p:nvSpPr>
        <p:spPr>
          <a:xfrm>
            <a:off x="5789500" y="259350"/>
            <a:ext cx="3266400" cy="462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-369570" lvl="0" marL="457200" rtl="0" algn="l">
              <a:spcBef>
                <a:spcPts val="0"/>
              </a:spcBef>
              <a:spcAft>
                <a:spcPts val="0"/>
              </a:spcAft>
              <a:buClr>
                <a:srgbClr val="1A73E8"/>
              </a:buClr>
              <a:buSzPct val="100000"/>
              <a:buAutoNum type="arabicPeriod"/>
            </a:pPr>
            <a:r>
              <a:rPr lang="en" sz="2400">
                <a:solidFill>
                  <a:srgbClr val="1A73E8"/>
                </a:solidFill>
              </a:rPr>
              <a:t>Scan and circle the word 超过。</a:t>
            </a:r>
            <a:endParaRPr sz="2400">
              <a:solidFill>
                <a:srgbClr val="1A73E8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1A73E8"/>
              </a:solidFill>
            </a:endParaRPr>
          </a:p>
          <a:p>
            <a:pPr indent="-369570" lvl="0" marL="457200" rtl="0" algn="l">
              <a:spcBef>
                <a:spcPts val="0"/>
              </a:spcBef>
              <a:spcAft>
                <a:spcPts val="0"/>
              </a:spcAft>
              <a:buClr>
                <a:srgbClr val="1A73E8"/>
              </a:buClr>
              <a:buSzPct val="100000"/>
              <a:buAutoNum type="arabicPeriod"/>
            </a:pPr>
            <a:r>
              <a:rPr lang="en" sz="2400">
                <a:solidFill>
                  <a:srgbClr val="1A73E8"/>
                </a:solidFill>
              </a:rPr>
              <a:t>超过是什么意思？</a:t>
            </a:r>
            <a:endParaRPr sz="2400">
              <a:solidFill>
                <a:srgbClr val="1A73E8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1A73E8"/>
              </a:solidFill>
            </a:endParaRPr>
          </a:p>
          <a:p>
            <a:pPr indent="-369570" lvl="0" marL="457200" rtl="0" algn="l">
              <a:spcBef>
                <a:spcPts val="0"/>
              </a:spcBef>
              <a:spcAft>
                <a:spcPts val="0"/>
              </a:spcAft>
              <a:buClr>
                <a:srgbClr val="1A73E8"/>
              </a:buClr>
              <a:buSzPct val="100000"/>
              <a:buAutoNum type="arabicPeriod"/>
            </a:pPr>
            <a:r>
              <a:rPr lang="en" sz="2400">
                <a:solidFill>
                  <a:srgbClr val="1A73E8"/>
                </a:solidFill>
              </a:rPr>
              <a:t>Scan and underline the word 投票</a:t>
            </a:r>
            <a:endParaRPr sz="2400">
              <a:solidFill>
                <a:srgbClr val="1A73E8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1A73E8"/>
              </a:solidFill>
            </a:endParaRPr>
          </a:p>
          <a:p>
            <a:pPr indent="-369570" lvl="0" marL="457200" rtl="0" algn="l">
              <a:spcBef>
                <a:spcPts val="0"/>
              </a:spcBef>
              <a:spcAft>
                <a:spcPts val="0"/>
              </a:spcAft>
              <a:buClr>
                <a:srgbClr val="1A73E8"/>
              </a:buClr>
              <a:buSzPct val="100000"/>
              <a:buAutoNum type="arabicPeriod"/>
            </a:pPr>
            <a:r>
              <a:rPr lang="en" sz="2400">
                <a:solidFill>
                  <a:srgbClr val="1A73E8"/>
                </a:solidFill>
              </a:rPr>
              <a:t>投票是什么意思？</a:t>
            </a:r>
            <a:endParaRPr sz="2400">
              <a:solidFill>
                <a:srgbClr val="1A73E8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pic>
        <p:nvPicPr>
          <p:cNvPr id="244" name="Google Shape;244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2772" y="0"/>
            <a:ext cx="2514306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8" y="0"/>
            <a:ext cx="5713666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31"/>
          <p:cNvSpPr/>
          <p:nvPr/>
        </p:nvSpPr>
        <p:spPr>
          <a:xfrm>
            <a:off x="462775" y="3128950"/>
            <a:ext cx="600000" cy="375000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rgbClr val="FF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p31"/>
          <p:cNvSpPr/>
          <p:nvPr/>
        </p:nvSpPr>
        <p:spPr>
          <a:xfrm>
            <a:off x="1215250" y="4695800"/>
            <a:ext cx="600000" cy="375000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rgbClr val="FF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48" name="Google Shape;248;p31"/>
          <p:cNvCxnSpPr/>
          <p:nvPr/>
        </p:nvCxnSpPr>
        <p:spPr>
          <a:xfrm>
            <a:off x="1939525" y="3450425"/>
            <a:ext cx="482100" cy="0"/>
          </a:xfrm>
          <a:prstGeom prst="straightConnector1">
            <a:avLst/>
          </a:prstGeom>
          <a:noFill/>
          <a:ln cap="flat" cmpd="sng" w="76200">
            <a:solidFill>
              <a:srgbClr val="FF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49" name="Google Shape;249;p31"/>
          <p:cNvCxnSpPr/>
          <p:nvPr/>
        </p:nvCxnSpPr>
        <p:spPr>
          <a:xfrm>
            <a:off x="2199075" y="4138600"/>
            <a:ext cx="482100" cy="0"/>
          </a:xfrm>
          <a:prstGeom prst="straightConnector1">
            <a:avLst/>
          </a:prstGeom>
          <a:noFill/>
          <a:ln cap="flat" cmpd="sng" w="76200">
            <a:solidFill>
              <a:srgbClr val="FF00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50" name="Google Shape;250;p31"/>
          <p:cNvSpPr/>
          <p:nvPr/>
        </p:nvSpPr>
        <p:spPr>
          <a:xfrm>
            <a:off x="3360750" y="4366000"/>
            <a:ext cx="600000" cy="375000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rgbClr val="FF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" presetSubtype="8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-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2"/>
          <p:cNvSpPr txBox="1"/>
          <p:nvPr>
            <p:ph idx="1" type="body"/>
          </p:nvPr>
        </p:nvSpPr>
        <p:spPr>
          <a:xfrm>
            <a:off x="3064675" y="259350"/>
            <a:ext cx="5991300" cy="462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accent1"/>
                </a:solidFill>
              </a:rPr>
              <a:t>为什么“超过了快90%的同学”？</a:t>
            </a:r>
            <a:endParaRPr b="1" sz="2400"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1"/>
                </a:solidFill>
              </a:rPr>
              <a:t>在探探的________的问题中，一共有________投票，其中________有53.7%，________有23.5%，________有9.2%，所以如果在大学四年，________就超过了快90%的同学。</a:t>
            </a:r>
            <a:endParaRPr sz="2400">
              <a:solidFill>
                <a:schemeClr val="accent1"/>
              </a:solidFill>
            </a:endParaRPr>
          </a:p>
        </p:txBody>
      </p:sp>
      <p:pic>
        <p:nvPicPr>
          <p:cNvPr id="256" name="Google Shape;256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2772" y="0"/>
            <a:ext cx="2514306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1" name="Google Shape;261;p33"/>
          <p:cNvGrpSpPr/>
          <p:nvPr/>
        </p:nvGrpSpPr>
        <p:grpSpPr>
          <a:xfrm>
            <a:off x="4246006" y="4519705"/>
            <a:ext cx="1079607" cy="618164"/>
            <a:chOff x="1948460" y="2527599"/>
            <a:chExt cx="738900" cy="738900"/>
          </a:xfrm>
        </p:grpSpPr>
        <p:sp>
          <p:nvSpPr>
            <p:cNvPr id="262" name="Google Shape;262;p33"/>
            <p:cNvSpPr/>
            <p:nvPr/>
          </p:nvSpPr>
          <p:spPr>
            <a:xfrm>
              <a:off x="1948460" y="2527599"/>
              <a:ext cx="738900" cy="738900"/>
            </a:xfrm>
            <a:prstGeom prst="ellipse">
              <a:avLst/>
            </a:prstGeom>
            <a:solidFill>
              <a:schemeClr val="lt1"/>
            </a:solidFill>
            <a:ln cap="flat" cmpd="sng" w="12700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" name="Google Shape;263;p33"/>
            <p:cNvSpPr txBox="1"/>
            <p:nvPr/>
          </p:nvSpPr>
          <p:spPr>
            <a:xfrm>
              <a:off x="2056650" y="2635789"/>
              <a:ext cx="522300" cy="522300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KaiTi"/>
                <a:ea typeface="KaiTi"/>
                <a:cs typeface="KaiTi"/>
                <a:sym typeface="KaiTi"/>
              </a:endParaRPr>
            </a:p>
          </p:txBody>
        </p:sp>
      </p:grpSp>
      <p:grpSp>
        <p:nvGrpSpPr>
          <p:cNvPr id="264" name="Google Shape;264;p33"/>
          <p:cNvGrpSpPr/>
          <p:nvPr/>
        </p:nvGrpSpPr>
        <p:grpSpPr>
          <a:xfrm>
            <a:off x="2575558" y="592771"/>
            <a:ext cx="1185269" cy="743260"/>
            <a:chOff x="1059505" y="381471"/>
            <a:chExt cx="738900" cy="738900"/>
          </a:xfrm>
        </p:grpSpPr>
        <p:sp>
          <p:nvSpPr>
            <p:cNvPr id="265" name="Google Shape;265;p33"/>
            <p:cNvSpPr/>
            <p:nvPr/>
          </p:nvSpPr>
          <p:spPr>
            <a:xfrm>
              <a:off x="1059505" y="381471"/>
              <a:ext cx="738900" cy="738900"/>
            </a:xfrm>
            <a:prstGeom prst="ellipse">
              <a:avLst/>
            </a:prstGeom>
            <a:solidFill>
              <a:schemeClr val="lt1"/>
            </a:solidFill>
            <a:ln cap="flat" cmpd="sng" w="12700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" name="Google Shape;266;p33"/>
            <p:cNvSpPr txBox="1"/>
            <p:nvPr/>
          </p:nvSpPr>
          <p:spPr>
            <a:xfrm>
              <a:off x="1167695" y="489661"/>
              <a:ext cx="522300" cy="522300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KaiTi"/>
                  <a:ea typeface="KaiTi"/>
                  <a:cs typeface="KaiTi"/>
                  <a:sym typeface="KaiTi"/>
                </a:rPr>
                <a:t>？？？</a:t>
              </a:r>
              <a:endParaRPr b="0" i="0" sz="1500" u="none" cap="none" strike="noStrike">
                <a:solidFill>
                  <a:schemeClr val="dk1"/>
                </a:solidFill>
                <a:latin typeface="KaiTi"/>
                <a:ea typeface="KaiTi"/>
                <a:cs typeface="KaiTi"/>
                <a:sym typeface="KaiTi"/>
              </a:endParaRPr>
            </a:p>
          </p:txBody>
        </p:sp>
      </p:grpSp>
      <p:grpSp>
        <p:nvGrpSpPr>
          <p:cNvPr id="267" name="Google Shape;267;p33"/>
          <p:cNvGrpSpPr/>
          <p:nvPr/>
        </p:nvGrpSpPr>
        <p:grpSpPr>
          <a:xfrm>
            <a:off x="4652315" y="4168058"/>
            <a:ext cx="243000" cy="219300"/>
            <a:chOff x="2041598" y="1865712"/>
            <a:chExt cx="243000" cy="219300"/>
          </a:xfrm>
        </p:grpSpPr>
        <p:sp>
          <p:nvSpPr>
            <p:cNvPr id="268" name="Google Shape;268;p33"/>
            <p:cNvSpPr/>
            <p:nvPr/>
          </p:nvSpPr>
          <p:spPr>
            <a:xfrm rot="5400000">
              <a:off x="2053448" y="1853862"/>
              <a:ext cx="219300" cy="243000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rgbClr val="ABBADE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" name="Google Shape;269;p33"/>
            <p:cNvSpPr txBox="1"/>
            <p:nvPr/>
          </p:nvSpPr>
          <p:spPr>
            <a:xfrm rot="5400000">
              <a:off x="2086277" y="1869612"/>
              <a:ext cx="153600" cy="145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0" name="Google Shape;270;p33"/>
          <p:cNvGrpSpPr/>
          <p:nvPr/>
        </p:nvGrpSpPr>
        <p:grpSpPr>
          <a:xfrm>
            <a:off x="4652205" y="947988"/>
            <a:ext cx="243000" cy="219300"/>
            <a:chOff x="2041488" y="749208"/>
            <a:chExt cx="243000" cy="219300"/>
          </a:xfrm>
        </p:grpSpPr>
        <p:sp>
          <p:nvSpPr>
            <p:cNvPr id="271" name="Google Shape;271;p33"/>
            <p:cNvSpPr/>
            <p:nvPr/>
          </p:nvSpPr>
          <p:spPr>
            <a:xfrm rot="-5400000">
              <a:off x="2053338" y="737358"/>
              <a:ext cx="219300" cy="243000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rgbClr val="ABBADE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" name="Google Shape;272;p33"/>
            <p:cNvSpPr txBox="1"/>
            <p:nvPr/>
          </p:nvSpPr>
          <p:spPr>
            <a:xfrm rot="-5400000">
              <a:off x="2086211" y="818808"/>
              <a:ext cx="153600" cy="145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3" name="Google Shape;273;p33"/>
          <p:cNvGrpSpPr/>
          <p:nvPr/>
        </p:nvGrpSpPr>
        <p:grpSpPr>
          <a:xfrm>
            <a:off x="4347893" y="197926"/>
            <a:ext cx="893552" cy="623262"/>
            <a:chOff x="2837415" y="381471"/>
            <a:chExt cx="738900" cy="738900"/>
          </a:xfrm>
        </p:grpSpPr>
        <p:sp>
          <p:nvSpPr>
            <p:cNvPr id="274" name="Google Shape;274;p33"/>
            <p:cNvSpPr/>
            <p:nvPr/>
          </p:nvSpPr>
          <p:spPr>
            <a:xfrm>
              <a:off x="2837415" y="381471"/>
              <a:ext cx="738900" cy="738900"/>
            </a:xfrm>
            <a:prstGeom prst="ellipse">
              <a:avLst/>
            </a:prstGeom>
            <a:solidFill>
              <a:schemeClr val="lt1"/>
            </a:solidFill>
            <a:ln cap="flat" cmpd="sng" w="12700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" name="Google Shape;275;p33"/>
            <p:cNvSpPr txBox="1"/>
            <p:nvPr/>
          </p:nvSpPr>
          <p:spPr>
            <a:xfrm>
              <a:off x="2945605" y="489661"/>
              <a:ext cx="522300" cy="522300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KaiTi"/>
                  <a:ea typeface="KaiTi"/>
                  <a:cs typeface="KaiTi"/>
                  <a:sym typeface="KaiTi"/>
                </a:rPr>
                <a:t>中国</a:t>
              </a:r>
              <a:endParaRPr b="0" i="0" sz="1500" u="none" cap="none" strike="noStrike">
                <a:solidFill>
                  <a:schemeClr val="dk1"/>
                </a:solidFill>
                <a:latin typeface="KaiTi"/>
                <a:ea typeface="KaiTi"/>
                <a:cs typeface="KaiTi"/>
                <a:sym typeface="KaiTi"/>
              </a:endParaRPr>
            </a:p>
          </p:txBody>
        </p:sp>
      </p:grpSp>
      <p:grpSp>
        <p:nvGrpSpPr>
          <p:cNvPr id="276" name="Google Shape;276;p33"/>
          <p:cNvGrpSpPr/>
          <p:nvPr/>
        </p:nvGrpSpPr>
        <p:grpSpPr>
          <a:xfrm>
            <a:off x="6056834" y="3976017"/>
            <a:ext cx="1079607" cy="618164"/>
            <a:chOff x="1948460" y="2527599"/>
            <a:chExt cx="738900" cy="738900"/>
          </a:xfrm>
        </p:grpSpPr>
        <p:sp>
          <p:nvSpPr>
            <p:cNvPr id="277" name="Google Shape;277;p33"/>
            <p:cNvSpPr/>
            <p:nvPr/>
          </p:nvSpPr>
          <p:spPr>
            <a:xfrm>
              <a:off x="1948460" y="2527599"/>
              <a:ext cx="738900" cy="738900"/>
            </a:xfrm>
            <a:prstGeom prst="ellipse">
              <a:avLst/>
            </a:prstGeom>
            <a:solidFill>
              <a:schemeClr val="lt1"/>
            </a:solidFill>
            <a:ln cap="flat" cmpd="sng" w="12700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" name="Google Shape;278;p33"/>
            <p:cNvSpPr txBox="1"/>
            <p:nvPr/>
          </p:nvSpPr>
          <p:spPr>
            <a:xfrm>
              <a:off x="2056650" y="2635789"/>
              <a:ext cx="522300" cy="522300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KaiTi"/>
                <a:ea typeface="KaiTi"/>
                <a:cs typeface="KaiTi"/>
                <a:sym typeface="KaiTi"/>
              </a:endParaRPr>
            </a:p>
          </p:txBody>
        </p:sp>
      </p:grpSp>
      <p:grpSp>
        <p:nvGrpSpPr>
          <p:cNvPr id="279" name="Google Shape;279;p33"/>
          <p:cNvGrpSpPr/>
          <p:nvPr/>
        </p:nvGrpSpPr>
        <p:grpSpPr>
          <a:xfrm>
            <a:off x="6665652" y="2872215"/>
            <a:ext cx="1079607" cy="618164"/>
            <a:chOff x="1948460" y="2527599"/>
            <a:chExt cx="738900" cy="738900"/>
          </a:xfrm>
        </p:grpSpPr>
        <p:sp>
          <p:nvSpPr>
            <p:cNvPr id="280" name="Google Shape;280;p33"/>
            <p:cNvSpPr/>
            <p:nvPr/>
          </p:nvSpPr>
          <p:spPr>
            <a:xfrm>
              <a:off x="1948460" y="2527599"/>
              <a:ext cx="738900" cy="738900"/>
            </a:xfrm>
            <a:prstGeom prst="ellipse">
              <a:avLst/>
            </a:prstGeom>
            <a:solidFill>
              <a:schemeClr val="lt1"/>
            </a:solidFill>
            <a:ln cap="flat" cmpd="sng" w="12700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" name="Google Shape;281;p33"/>
            <p:cNvSpPr txBox="1"/>
            <p:nvPr/>
          </p:nvSpPr>
          <p:spPr>
            <a:xfrm>
              <a:off x="2056650" y="2635789"/>
              <a:ext cx="522300" cy="522300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KaiTi"/>
                <a:ea typeface="KaiTi"/>
                <a:cs typeface="KaiTi"/>
                <a:sym typeface="KaiTi"/>
              </a:endParaRPr>
            </a:p>
          </p:txBody>
        </p:sp>
      </p:grpSp>
      <p:grpSp>
        <p:nvGrpSpPr>
          <p:cNvPr id="282" name="Google Shape;282;p33"/>
          <p:cNvGrpSpPr/>
          <p:nvPr/>
        </p:nvGrpSpPr>
        <p:grpSpPr>
          <a:xfrm>
            <a:off x="6033631" y="800634"/>
            <a:ext cx="1079607" cy="618164"/>
            <a:chOff x="1948460" y="2527599"/>
            <a:chExt cx="738900" cy="738900"/>
          </a:xfrm>
        </p:grpSpPr>
        <p:sp>
          <p:nvSpPr>
            <p:cNvPr id="283" name="Google Shape;283;p33"/>
            <p:cNvSpPr/>
            <p:nvPr/>
          </p:nvSpPr>
          <p:spPr>
            <a:xfrm>
              <a:off x="1948460" y="2527599"/>
              <a:ext cx="738900" cy="738900"/>
            </a:xfrm>
            <a:prstGeom prst="ellipse">
              <a:avLst/>
            </a:prstGeom>
            <a:solidFill>
              <a:schemeClr val="lt1"/>
            </a:solidFill>
            <a:ln cap="flat" cmpd="sng" w="12700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" name="Google Shape;284;p33"/>
            <p:cNvSpPr txBox="1"/>
            <p:nvPr/>
          </p:nvSpPr>
          <p:spPr>
            <a:xfrm>
              <a:off x="2056650" y="2635789"/>
              <a:ext cx="522300" cy="522300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dk1"/>
                  </a:solidFill>
                  <a:latin typeface="KaiTi"/>
                  <a:ea typeface="KaiTi"/>
                  <a:cs typeface="KaiTi"/>
                  <a:sym typeface="KaiTi"/>
                </a:rPr>
                <a:t>回家</a:t>
              </a:r>
              <a:endParaRPr b="0" i="0" sz="1800" u="none" cap="none" strike="noStrike">
                <a:solidFill>
                  <a:schemeClr val="dk1"/>
                </a:solidFill>
                <a:latin typeface="KaiTi"/>
                <a:ea typeface="KaiTi"/>
                <a:cs typeface="KaiTi"/>
                <a:sym typeface="KaiTi"/>
              </a:endParaRPr>
            </a:p>
          </p:txBody>
        </p:sp>
      </p:grpSp>
      <p:sp>
        <p:nvSpPr>
          <p:cNvPr id="285" name="Google Shape;285;p33"/>
          <p:cNvSpPr txBox="1"/>
          <p:nvPr/>
        </p:nvSpPr>
        <p:spPr>
          <a:xfrm>
            <a:off x="5325340" y="314819"/>
            <a:ext cx="1425000" cy="3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20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100"/>
          </a:p>
        </p:txBody>
      </p:sp>
      <p:cxnSp>
        <p:nvCxnSpPr>
          <p:cNvPr id="286" name="Google Shape;286;p33"/>
          <p:cNvCxnSpPr/>
          <p:nvPr/>
        </p:nvCxnSpPr>
        <p:spPr>
          <a:xfrm>
            <a:off x="7255165" y="1302019"/>
            <a:ext cx="1241700" cy="9900"/>
          </a:xfrm>
          <a:prstGeom prst="straightConnector1">
            <a:avLst/>
          </a:prstGeom>
          <a:noFill/>
          <a:ln cap="flat" cmpd="sng" w="3175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87" name="Google Shape;287;p33"/>
          <p:cNvCxnSpPr/>
          <p:nvPr/>
        </p:nvCxnSpPr>
        <p:spPr>
          <a:xfrm>
            <a:off x="7667724" y="3556042"/>
            <a:ext cx="1241700" cy="9900"/>
          </a:xfrm>
          <a:prstGeom prst="straightConnector1">
            <a:avLst/>
          </a:prstGeom>
          <a:noFill/>
          <a:ln cap="flat" cmpd="sng" w="3175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88" name="Google Shape;288;p33"/>
          <p:cNvCxnSpPr/>
          <p:nvPr/>
        </p:nvCxnSpPr>
        <p:spPr>
          <a:xfrm>
            <a:off x="7424542" y="4387493"/>
            <a:ext cx="1241700" cy="9900"/>
          </a:xfrm>
          <a:prstGeom prst="straightConnector1">
            <a:avLst/>
          </a:prstGeom>
          <a:noFill/>
          <a:ln cap="flat" cmpd="sng" w="3175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89" name="Google Shape;289;p33"/>
          <p:cNvCxnSpPr/>
          <p:nvPr/>
        </p:nvCxnSpPr>
        <p:spPr>
          <a:xfrm>
            <a:off x="619180" y="3892841"/>
            <a:ext cx="1241700" cy="9900"/>
          </a:xfrm>
          <a:prstGeom prst="straightConnector1">
            <a:avLst/>
          </a:prstGeom>
          <a:noFill/>
          <a:ln cap="flat" cmpd="sng" w="3175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90" name="Google Shape;290;p33"/>
          <p:cNvCxnSpPr/>
          <p:nvPr/>
        </p:nvCxnSpPr>
        <p:spPr>
          <a:xfrm>
            <a:off x="1393154" y="4871152"/>
            <a:ext cx="1241700" cy="9900"/>
          </a:xfrm>
          <a:prstGeom prst="straightConnector1">
            <a:avLst/>
          </a:prstGeom>
          <a:noFill/>
          <a:ln cap="flat" cmpd="sng" w="3175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91" name="Google Shape;291;p33"/>
          <p:cNvCxnSpPr/>
          <p:nvPr/>
        </p:nvCxnSpPr>
        <p:spPr>
          <a:xfrm>
            <a:off x="5360624" y="5014669"/>
            <a:ext cx="1241700" cy="9900"/>
          </a:xfrm>
          <a:prstGeom prst="straightConnector1">
            <a:avLst/>
          </a:prstGeom>
          <a:noFill/>
          <a:ln cap="flat" cmpd="sng" w="3175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92" name="Google Shape;292;p33"/>
          <p:cNvCxnSpPr/>
          <p:nvPr/>
        </p:nvCxnSpPr>
        <p:spPr>
          <a:xfrm>
            <a:off x="5379641" y="655796"/>
            <a:ext cx="1241700" cy="9900"/>
          </a:xfrm>
          <a:prstGeom prst="straightConnector1">
            <a:avLst/>
          </a:prstGeom>
          <a:noFill/>
          <a:ln cap="flat" cmpd="sng" w="3175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93" name="Google Shape;293;p33"/>
          <p:cNvCxnSpPr/>
          <p:nvPr/>
        </p:nvCxnSpPr>
        <p:spPr>
          <a:xfrm>
            <a:off x="560584" y="1465939"/>
            <a:ext cx="1241700" cy="9900"/>
          </a:xfrm>
          <a:prstGeom prst="straightConnector1">
            <a:avLst/>
          </a:prstGeom>
          <a:noFill/>
          <a:ln cap="flat" cmpd="sng" w="3175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grpSp>
        <p:nvGrpSpPr>
          <p:cNvPr id="294" name="Google Shape;294;p33"/>
          <p:cNvGrpSpPr/>
          <p:nvPr/>
        </p:nvGrpSpPr>
        <p:grpSpPr>
          <a:xfrm>
            <a:off x="1640181" y="3067140"/>
            <a:ext cx="1185269" cy="770303"/>
            <a:chOff x="1059505" y="381471"/>
            <a:chExt cx="738900" cy="738900"/>
          </a:xfrm>
        </p:grpSpPr>
        <p:sp>
          <p:nvSpPr>
            <p:cNvPr id="295" name="Google Shape;295;p33"/>
            <p:cNvSpPr/>
            <p:nvPr/>
          </p:nvSpPr>
          <p:spPr>
            <a:xfrm>
              <a:off x="1059505" y="381471"/>
              <a:ext cx="738900" cy="738900"/>
            </a:xfrm>
            <a:prstGeom prst="ellipse">
              <a:avLst/>
            </a:prstGeom>
            <a:solidFill>
              <a:schemeClr val="lt1"/>
            </a:solidFill>
            <a:ln cap="flat" cmpd="sng" w="12700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" name="Google Shape;296;p33"/>
            <p:cNvSpPr txBox="1"/>
            <p:nvPr/>
          </p:nvSpPr>
          <p:spPr>
            <a:xfrm>
              <a:off x="1167695" y="489661"/>
              <a:ext cx="522300" cy="522300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KaiTi"/>
                <a:ea typeface="KaiTi"/>
                <a:cs typeface="KaiTi"/>
                <a:sym typeface="KaiTi"/>
              </a:endParaRPr>
            </a:p>
          </p:txBody>
        </p:sp>
      </p:grpSp>
      <p:grpSp>
        <p:nvGrpSpPr>
          <p:cNvPr id="297" name="Google Shape;297;p33"/>
          <p:cNvGrpSpPr/>
          <p:nvPr/>
        </p:nvGrpSpPr>
        <p:grpSpPr>
          <a:xfrm>
            <a:off x="2547585" y="4115144"/>
            <a:ext cx="1079607" cy="618164"/>
            <a:chOff x="1948460" y="2527599"/>
            <a:chExt cx="738900" cy="738900"/>
          </a:xfrm>
        </p:grpSpPr>
        <p:sp>
          <p:nvSpPr>
            <p:cNvPr id="298" name="Google Shape;298;p33"/>
            <p:cNvSpPr/>
            <p:nvPr/>
          </p:nvSpPr>
          <p:spPr>
            <a:xfrm>
              <a:off x="1948460" y="2527599"/>
              <a:ext cx="738900" cy="738900"/>
            </a:xfrm>
            <a:prstGeom prst="ellipse">
              <a:avLst/>
            </a:prstGeom>
            <a:solidFill>
              <a:schemeClr val="lt1"/>
            </a:solidFill>
            <a:ln cap="flat" cmpd="sng" w="12700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" name="Google Shape;299;p33"/>
            <p:cNvSpPr txBox="1"/>
            <p:nvPr/>
          </p:nvSpPr>
          <p:spPr>
            <a:xfrm>
              <a:off x="2056650" y="2635789"/>
              <a:ext cx="522300" cy="522300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KaiTi"/>
                <a:ea typeface="KaiTi"/>
                <a:cs typeface="KaiTi"/>
                <a:sym typeface="KaiTi"/>
              </a:endParaRPr>
            </a:p>
          </p:txBody>
        </p:sp>
      </p:grpSp>
      <p:grpSp>
        <p:nvGrpSpPr>
          <p:cNvPr id="300" name="Google Shape;300;p33"/>
          <p:cNvGrpSpPr/>
          <p:nvPr/>
        </p:nvGrpSpPr>
        <p:grpSpPr>
          <a:xfrm>
            <a:off x="6719241" y="1684404"/>
            <a:ext cx="1079607" cy="618164"/>
            <a:chOff x="1948460" y="2527599"/>
            <a:chExt cx="738900" cy="738900"/>
          </a:xfrm>
        </p:grpSpPr>
        <p:sp>
          <p:nvSpPr>
            <p:cNvPr id="301" name="Google Shape;301;p33"/>
            <p:cNvSpPr/>
            <p:nvPr/>
          </p:nvSpPr>
          <p:spPr>
            <a:xfrm>
              <a:off x="1948460" y="2527599"/>
              <a:ext cx="738900" cy="738900"/>
            </a:xfrm>
            <a:prstGeom prst="ellipse">
              <a:avLst/>
            </a:prstGeom>
            <a:solidFill>
              <a:schemeClr val="lt1"/>
            </a:solidFill>
            <a:ln cap="flat" cmpd="sng" w="12700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" name="Google Shape;302;p33"/>
            <p:cNvSpPr txBox="1"/>
            <p:nvPr/>
          </p:nvSpPr>
          <p:spPr>
            <a:xfrm>
              <a:off x="2056650" y="2635789"/>
              <a:ext cx="522300" cy="522300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KaiTi"/>
                <a:ea typeface="KaiTi"/>
                <a:cs typeface="KaiTi"/>
                <a:sym typeface="KaiTi"/>
              </a:endParaRPr>
            </a:p>
          </p:txBody>
        </p:sp>
      </p:grpSp>
      <p:grpSp>
        <p:nvGrpSpPr>
          <p:cNvPr id="303" name="Google Shape;303;p33"/>
          <p:cNvGrpSpPr/>
          <p:nvPr/>
        </p:nvGrpSpPr>
        <p:grpSpPr>
          <a:xfrm>
            <a:off x="6260209" y="2025823"/>
            <a:ext cx="336300" cy="302400"/>
            <a:chOff x="2562463" y="1089318"/>
            <a:chExt cx="336300" cy="302400"/>
          </a:xfrm>
        </p:grpSpPr>
        <p:sp>
          <p:nvSpPr>
            <p:cNvPr id="304" name="Google Shape;304;p33"/>
            <p:cNvSpPr/>
            <p:nvPr/>
          </p:nvSpPr>
          <p:spPr>
            <a:xfrm rot="-1036422">
              <a:off x="2590179" y="1125847"/>
              <a:ext cx="280868" cy="229344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rgbClr val="ABBADE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" name="Google Shape;305;p33"/>
            <p:cNvSpPr txBox="1"/>
            <p:nvPr/>
          </p:nvSpPr>
          <p:spPr>
            <a:xfrm rot="-1036890">
              <a:off x="2591706" y="1181944"/>
              <a:ext cx="212074" cy="13758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6" name="Google Shape;306;p33"/>
          <p:cNvGrpSpPr/>
          <p:nvPr/>
        </p:nvGrpSpPr>
        <p:grpSpPr>
          <a:xfrm>
            <a:off x="5649217" y="1169448"/>
            <a:ext cx="347700" cy="356700"/>
            <a:chOff x="2339314" y="766027"/>
            <a:chExt cx="347700" cy="356700"/>
          </a:xfrm>
        </p:grpSpPr>
        <p:sp>
          <p:nvSpPr>
            <p:cNvPr id="307" name="Google Shape;307;p33"/>
            <p:cNvSpPr/>
            <p:nvPr/>
          </p:nvSpPr>
          <p:spPr>
            <a:xfrm rot="-3207373">
              <a:off x="2376122" y="829625"/>
              <a:ext cx="274084" cy="229505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rgbClr val="ABBADE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" name="Google Shape;308;p33"/>
            <p:cNvSpPr txBox="1"/>
            <p:nvPr/>
          </p:nvSpPr>
          <p:spPr>
            <a:xfrm rot="-3209914">
              <a:off x="2389964" y="903133"/>
              <a:ext cx="205264" cy="1377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9" name="Google Shape;309;p33"/>
          <p:cNvGrpSpPr/>
          <p:nvPr/>
        </p:nvGrpSpPr>
        <p:grpSpPr>
          <a:xfrm>
            <a:off x="6200600" y="2991044"/>
            <a:ext cx="345600" cy="308700"/>
            <a:chOff x="2559692" y="1453277"/>
            <a:chExt cx="345600" cy="308700"/>
          </a:xfrm>
        </p:grpSpPr>
        <p:sp>
          <p:nvSpPr>
            <p:cNvPr id="310" name="Google Shape;310;p33"/>
            <p:cNvSpPr/>
            <p:nvPr/>
          </p:nvSpPr>
          <p:spPr>
            <a:xfrm rot="1109500">
              <a:off x="2588719" y="1492931"/>
              <a:ext cx="287546" cy="229392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rgbClr val="ABBADE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" name="Google Shape;311;p33"/>
            <p:cNvSpPr txBox="1"/>
            <p:nvPr/>
          </p:nvSpPr>
          <p:spPr>
            <a:xfrm rot="1109081">
              <a:off x="2590489" y="1527869"/>
              <a:ext cx="218577" cy="1376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12" name="Google Shape;312;p33"/>
          <p:cNvGrpSpPr/>
          <p:nvPr/>
        </p:nvGrpSpPr>
        <p:grpSpPr>
          <a:xfrm>
            <a:off x="5562160" y="3821316"/>
            <a:ext cx="350700" cy="362100"/>
            <a:chOff x="2336986" y="1716930"/>
            <a:chExt cx="350700" cy="362100"/>
          </a:xfrm>
        </p:grpSpPr>
        <p:sp>
          <p:nvSpPr>
            <p:cNvPr id="313" name="Google Shape;313;p33"/>
            <p:cNvSpPr/>
            <p:nvPr/>
          </p:nvSpPr>
          <p:spPr>
            <a:xfrm rot="3239978">
              <a:off x="2371980" y="1783187"/>
              <a:ext cx="280712" cy="229585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rgbClr val="ABBADE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" name="Google Shape;314;p33"/>
            <p:cNvSpPr txBox="1"/>
            <p:nvPr/>
          </p:nvSpPr>
          <p:spPr>
            <a:xfrm rot="3239432">
              <a:off x="2386278" y="1801226"/>
              <a:ext cx="211764" cy="1376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15" name="Google Shape;315;p33"/>
          <p:cNvGrpSpPr/>
          <p:nvPr/>
        </p:nvGrpSpPr>
        <p:grpSpPr>
          <a:xfrm>
            <a:off x="3533264" y="3810180"/>
            <a:ext cx="356400" cy="369900"/>
            <a:chOff x="1630319" y="1719985"/>
            <a:chExt cx="356400" cy="369900"/>
          </a:xfrm>
        </p:grpSpPr>
        <p:sp>
          <p:nvSpPr>
            <p:cNvPr id="316" name="Google Shape;316;p33"/>
            <p:cNvSpPr/>
            <p:nvPr/>
          </p:nvSpPr>
          <p:spPr>
            <a:xfrm rot="7560337">
              <a:off x="1663333" y="1790142"/>
              <a:ext cx="290373" cy="229585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rgbClr val="ABBADE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" name="Google Shape;317;p33"/>
            <p:cNvSpPr txBox="1"/>
            <p:nvPr/>
          </p:nvSpPr>
          <p:spPr>
            <a:xfrm rot="-3239042">
              <a:off x="1718140" y="1808296"/>
              <a:ext cx="221425" cy="1376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18" name="Google Shape;318;p33"/>
          <p:cNvGrpSpPr/>
          <p:nvPr/>
        </p:nvGrpSpPr>
        <p:grpSpPr>
          <a:xfrm>
            <a:off x="2986589" y="3001152"/>
            <a:ext cx="345600" cy="308700"/>
            <a:chOff x="1420719" y="1453367"/>
            <a:chExt cx="345600" cy="308700"/>
          </a:xfrm>
        </p:grpSpPr>
        <p:sp>
          <p:nvSpPr>
            <p:cNvPr id="319" name="Google Shape;319;p33"/>
            <p:cNvSpPr/>
            <p:nvPr/>
          </p:nvSpPr>
          <p:spPr>
            <a:xfrm rot="9690500">
              <a:off x="1449746" y="1493021"/>
              <a:ext cx="287546" cy="229392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rgbClr val="ABBADE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" name="Google Shape;320;p33"/>
            <p:cNvSpPr txBox="1"/>
            <p:nvPr/>
          </p:nvSpPr>
          <p:spPr>
            <a:xfrm rot="-1109081">
              <a:off x="1517008" y="1527953"/>
              <a:ext cx="218577" cy="1376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1" name="Google Shape;321;p33"/>
          <p:cNvGrpSpPr/>
          <p:nvPr/>
        </p:nvGrpSpPr>
        <p:grpSpPr>
          <a:xfrm>
            <a:off x="2935936" y="2033079"/>
            <a:ext cx="336300" cy="302400"/>
            <a:chOff x="1427273" y="1089417"/>
            <a:chExt cx="336300" cy="302400"/>
          </a:xfrm>
        </p:grpSpPr>
        <p:sp>
          <p:nvSpPr>
            <p:cNvPr id="322" name="Google Shape;322;p33"/>
            <p:cNvSpPr/>
            <p:nvPr/>
          </p:nvSpPr>
          <p:spPr>
            <a:xfrm rot="-9763578">
              <a:off x="1454989" y="1125945"/>
              <a:ext cx="280868" cy="229344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rgbClr val="ABBADE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" name="Google Shape;323;p33"/>
            <p:cNvSpPr txBox="1"/>
            <p:nvPr/>
          </p:nvSpPr>
          <p:spPr>
            <a:xfrm rot="1036890">
              <a:off x="1522427" y="1181992"/>
              <a:ext cx="212074" cy="13758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4" name="Google Shape;324;p33"/>
          <p:cNvGrpSpPr/>
          <p:nvPr/>
        </p:nvGrpSpPr>
        <p:grpSpPr>
          <a:xfrm>
            <a:off x="3549804" y="1145599"/>
            <a:ext cx="347700" cy="356700"/>
            <a:chOff x="1639164" y="766061"/>
            <a:chExt cx="347700" cy="356700"/>
          </a:xfrm>
        </p:grpSpPr>
        <p:sp>
          <p:nvSpPr>
            <p:cNvPr id="325" name="Google Shape;325;p33"/>
            <p:cNvSpPr/>
            <p:nvPr/>
          </p:nvSpPr>
          <p:spPr>
            <a:xfrm rot="-7592627">
              <a:off x="1675972" y="829659"/>
              <a:ext cx="274084" cy="229505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rgbClr val="ABBADE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" name="Google Shape;326;p33"/>
            <p:cNvSpPr txBox="1"/>
            <p:nvPr/>
          </p:nvSpPr>
          <p:spPr>
            <a:xfrm rot="3209914">
              <a:off x="1730852" y="903209"/>
              <a:ext cx="205264" cy="1377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327" name="Google Shape;327;p33"/>
          <p:cNvCxnSpPr/>
          <p:nvPr/>
        </p:nvCxnSpPr>
        <p:spPr>
          <a:xfrm>
            <a:off x="572011" y="2452870"/>
            <a:ext cx="1241700" cy="9900"/>
          </a:xfrm>
          <a:prstGeom prst="straightConnector1">
            <a:avLst/>
          </a:prstGeom>
          <a:noFill/>
          <a:ln cap="flat" cmpd="sng" w="3175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28" name="Google Shape;328;p33"/>
          <p:cNvCxnSpPr/>
          <p:nvPr/>
        </p:nvCxnSpPr>
        <p:spPr>
          <a:xfrm>
            <a:off x="7798575" y="2353114"/>
            <a:ext cx="1241700" cy="9900"/>
          </a:xfrm>
          <a:prstGeom prst="straightConnector1">
            <a:avLst/>
          </a:prstGeom>
          <a:noFill/>
          <a:ln cap="flat" cmpd="sng" w="3175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grpSp>
        <p:nvGrpSpPr>
          <p:cNvPr id="329" name="Google Shape;329;p33"/>
          <p:cNvGrpSpPr/>
          <p:nvPr/>
        </p:nvGrpSpPr>
        <p:grpSpPr>
          <a:xfrm>
            <a:off x="1661963" y="1640762"/>
            <a:ext cx="1185269" cy="743260"/>
            <a:chOff x="1059505" y="381471"/>
            <a:chExt cx="738900" cy="738900"/>
          </a:xfrm>
        </p:grpSpPr>
        <p:sp>
          <p:nvSpPr>
            <p:cNvPr id="330" name="Google Shape;330;p33"/>
            <p:cNvSpPr/>
            <p:nvPr/>
          </p:nvSpPr>
          <p:spPr>
            <a:xfrm>
              <a:off x="1059505" y="381471"/>
              <a:ext cx="738900" cy="738900"/>
            </a:xfrm>
            <a:prstGeom prst="ellipse">
              <a:avLst/>
            </a:prstGeom>
            <a:solidFill>
              <a:schemeClr val="lt1"/>
            </a:solidFill>
            <a:ln cap="flat" cmpd="sng" w="12700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" name="Google Shape;331;p33"/>
            <p:cNvSpPr txBox="1"/>
            <p:nvPr/>
          </p:nvSpPr>
          <p:spPr>
            <a:xfrm>
              <a:off x="1167695" y="489661"/>
              <a:ext cx="522300" cy="522300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00">
                <a:solidFill>
                  <a:schemeClr val="dk1"/>
                </a:solidFill>
                <a:latin typeface="KaiTi"/>
                <a:ea typeface="KaiTi"/>
                <a:cs typeface="KaiTi"/>
                <a:sym typeface="KaiTi"/>
              </a:endParaRPr>
            </a:p>
          </p:txBody>
        </p:sp>
      </p:grpSp>
      <p:grpSp>
        <p:nvGrpSpPr>
          <p:cNvPr id="332" name="Google Shape;332;p33"/>
          <p:cNvGrpSpPr/>
          <p:nvPr/>
        </p:nvGrpSpPr>
        <p:grpSpPr>
          <a:xfrm>
            <a:off x="3407690" y="1265405"/>
            <a:ext cx="2720596" cy="2796138"/>
            <a:chOff x="1070401" y="37392"/>
            <a:chExt cx="3627462" cy="3728184"/>
          </a:xfrm>
        </p:grpSpPr>
        <p:sp>
          <p:nvSpPr>
            <p:cNvPr id="333" name="Google Shape;333;p33"/>
            <p:cNvSpPr/>
            <p:nvPr/>
          </p:nvSpPr>
          <p:spPr>
            <a:xfrm>
              <a:off x="2434151" y="1439571"/>
              <a:ext cx="899700" cy="899700"/>
            </a:xfrm>
            <a:prstGeom prst="ellipse">
              <a:avLst/>
            </a:prstGeom>
            <a:solidFill>
              <a:schemeClr val="accent1"/>
            </a:solidFill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" name="Google Shape;334;p33"/>
            <p:cNvSpPr txBox="1"/>
            <p:nvPr/>
          </p:nvSpPr>
          <p:spPr>
            <a:xfrm>
              <a:off x="2565926" y="1571346"/>
              <a:ext cx="636300" cy="63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9050" lIns="19050" spcFirstLastPara="1" rIns="19050" wrap="square" tIns="190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KaiTi"/>
                <a:buNone/>
              </a:pPr>
              <a:r>
                <a:rPr lang="en" sz="1500">
                  <a:solidFill>
                    <a:schemeClr val="dk1"/>
                  </a:solidFill>
                  <a:highlight>
                    <a:srgbClr val="FFFFFF"/>
                  </a:highlight>
                </a:rPr>
                <a:t>囗</a:t>
              </a:r>
              <a:endParaRPr b="0" i="0" sz="1500" u="none" cap="none" strike="noStrike">
                <a:solidFill>
                  <a:schemeClr val="lt1"/>
                </a:solidFill>
                <a:latin typeface="KaiTi"/>
                <a:ea typeface="KaiTi"/>
                <a:cs typeface="KaiTi"/>
                <a:sym typeface="KaiTi"/>
              </a:endParaRPr>
            </a:p>
          </p:txBody>
        </p:sp>
        <p:sp>
          <p:nvSpPr>
            <p:cNvPr id="335" name="Google Shape;335;p33"/>
            <p:cNvSpPr/>
            <p:nvPr/>
          </p:nvSpPr>
          <p:spPr>
            <a:xfrm rot="-5400000">
              <a:off x="2703340" y="955708"/>
              <a:ext cx="361500" cy="306000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rgbClr val="ABBADE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" name="Google Shape;336;p33"/>
            <p:cNvSpPr txBox="1"/>
            <p:nvPr/>
          </p:nvSpPr>
          <p:spPr>
            <a:xfrm rot="-5400000">
              <a:off x="2749078" y="1062659"/>
              <a:ext cx="270000" cy="18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Calibri"/>
                <a:buNone/>
              </a:pPr>
              <a:r>
                <a:t/>
              </a:r>
              <a:endPara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7" name="Google Shape;337;p33"/>
            <p:cNvSpPr/>
            <p:nvPr/>
          </p:nvSpPr>
          <p:spPr>
            <a:xfrm>
              <a:off x="2524132" y="37392"/>
              <a:ext cx="720000" cy="720000"/>
            </a:xfrm>
            <a:prstGeom prst="ellipse">
              <a:avLst/>
            </a:prstGeom>
            <a:solidFill>
              <a:schemeClr val="lt1"/>
            </a:solidFill>
            <a:ln cap="flat" cmpd="sng" w="12700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" name="Google Shape;338;p33"/>
            <p:cNvSpPr txBox="1"/>
            <p:nvPr/>
          </p:nvSpPr>
          <p:spPr>
            <a:xfrm>
              <a:off x="2629552" y="142812"/>
              <a:ext cx="509100" cy="509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9050" lIns="19050" spcFirstLastPara="1" rIns="19050" wrap="square" tIns="190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KaiTi"/>
                <a:buNone/>
              </a:pPr>
              <a:r>
                <a:rPr lang="en" sz="1800">
                  <a:solidFill>
                    <a:schemeClr val="dk1"/>
                  </a:solidFill>
                  <a:latin typeface="KaiTi"/>
                  <a:ea typeface="KaiTi"/>
                  <a:cs typeface="KaiTi"/>
                  <a:sym typeface="KaiTi"/>
                </a:rPr>
                <a:t>国</a:t>
              </a:r>
              <a:endParaRPr b="0" i="0" sz="1500" u="none" cap="none" strike="noStrike">
                <a:solidFill>
                  <a:schemeClr val="dk1"/>
                </a:solidFill>
                <a:latin typeface="KaiTi"/>
                <a:ea typeface="KaiTi"/>
                <a:cs typeface="KaiTi"/>
                <a:sym typeface="KaiTi"/>
              </a:endParaRPr>
            </a:p>
          </p:txBody>
        </p:sp>
        <p:sp>
          <p:nvSpPr>
            <p:cNvPr id="339" name="Google Shape;339;p33"/>
            <p:cNvSpPr/>
            <p:nvPr/>
          </p:nvSpPr>
          <p:spPr>
            <a:xfrm rot="-3208689">
              <a:off x="3168102" y="1106137"/>
              <a:ext cx="365467" cy="306066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rgbClr val="ABBADE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" name="Google Shape;340;p33"/>
            <p:cNvSpPr txBox="1"/>
            <p:nvPr/>
          </p:nvSpPr>
          <p:spPr>
            <a:xfrm rot="-3208157">
              <a:off x="3186679" y="1204227"/>
              <a:ext cx="273665" cy="1836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Calibri"/>
                <a:buNone/>
              </a:pPr>
              <a:r>
                <a:t/>
              </a:r>
              <a:endPara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1" name="Google Shape;341;p33"/>
            <p:cNvSpPr/>
            <p:nvPr/>
          </p:nvSpPr>
          <p:spPr>
            <a:xfrm>
              <a:off x="3416254" y="324610"/>
              <a:ext cx="720000" cy="720000"/>
            </a:xfrm>
            <a:prstGeom prst="ellipse">
              <a:avLst/>
            </a:prstGeom>
            <a:solidFill>
              <a:schemeClr val="lt1"/>
            </a:solidFill>
            <a:ln cap="flat" cmpd="sng" w="12700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" name="Google Shape;342;p33"/>
            <p:cNvSpPr txBox="1"/>
            <p:nvPr/>
          </p:nvSpPr>
          <p:spPr>
            <a:xfrm>
              <a:off x="3521674" y="430030"/>
              <a:ext cx="509100" cy="509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9050" lIns="19050" spcFirstLastPara="1" rIns="19050" wrap="square" tIns="190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KaiTi"/>
                <a:buNone/>
              </a:pPr>
              <a:r>
                <a:rPr lang="en" sz="1800">
                  <a:solidFill>
                    <a:schemeClr val="dk1"/>
                  </a:solidFill>
                  <a:latin typeface="KaiTi"/>
                  <a:ea typeface="KaiTi"/>
                  <a:cs typeface="KaiTi"/>
                  <a:sym typeface="KaiTi"/>
                </a:rPr>
                <a:t>回</a:t>
              </a:r>
              <a:endParaRPr b="0" i="0" sz="1500" u="none" cap="none" strike="noStrike">
                <a:solidFill>
                  <a:schemeClr val="dk1"/>
                </a:solidFill>
                <a:latin typeface="KaiTi"/>
                <a:ea typeface="KaiTi"/>
                <a:cs typeface="KaiTi"/>
                <a:sym typeface="KaiTi"/>
              </a:endParaRPr>
            </a:p>
          </p:txBody>
        </p:sp>
        <p:sp>
          <p:nvSpPr>
            <p:cNvPr id="343" name="Google Shape;343;p33"/>
            <p:cNvSpPr/>
            <p:nvPr/>
          </p:nvSpPr>
          <p:spPr>
            <a:xfrm rot="-1037299">
              <a:off x="3453607" y="1501069"/>
              <a:ext cx="374520" cy="306012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rgbClr val="ABBADE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" name="Google Shape;344;p33"/>
            <p:cNvSpPr txBox="1"/>
            <p:nvPr/>
          </p:nvSpPr>
          <p:spPr>
            <a:xfrm rot="-1037974">
              <a:off x="3455701" y="1575895"/>
              <a:ext cx="282478" cy="18351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Calibri"/>
                <a:buNone/>
              </a:pPr>
              <a:r>
                <a:t/>
              </a:r>
              <a:endPara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5" name="Google Shape;345;p33"/>
            <p:cNvSpPr/>
            <p:nvPr/>
          </p:nvSpPr>
          <p:spPr>
            <a:xfrm>
              <a:off x="3971913" y="1079209"/>
              <a:ext cx="720000" cy="720000"/>
            </a:xfrm>
            <a:prstGeom prst="ellipse">
              <a:avLst/>
            </a:prstGeom>
            <a:solidFill>
              <a:schemeClr val="lt1"/>
            </a:solidFill>
            <a:ln cap="flat" cmpd="sng" w="12700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" name="Google Shape;346;p33"/>
            <p:cNvSpPr txBox="1"/>
            <p:nvPr/>
          </p:nvSpPr>
          <p:spPr>
            <a:xfrm>
              <a:off x="4077333" y="1184629"/>
              <a:ext cx="509100" cy="509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9050" lIns="19050" spcFirstLastPara="1" rIns="19050" wrap="square" tIns="190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KaiTi"/>
                <a:buNone/>
              </a:pPr>
              <a:r>
                <a:t/>
              </a:r>
              <a:endParaRPr b="0" i="0" sz="1500" u="none" cap="none" strike="noStrike">
                <a:solidFill>
                  <a:schemeClr val="dk1"/>
                </a:solidFill>
                <a:latin typeface="KaiTi"/>
                <a:ea typeface="KaiTi"/>
                <a:cs typeface="KaiTi"/>
                <a:sym typeface="KaiTi"/>
              </a:endParaRPr>
            </a:p>
          </p:txBody>
        </p:sp>
        <p:sp>
          <p:nvSpPr>
            <p:cNvPr id="347" name="Google Shape;347;p33"/>
            <p:cNvSpPr/>
            <p:nvPr/>
          </p:nvSpPr>
          <p:spPr>
            <a:xfrm rot="1108649">
              <a:off x="3451642" y="1990527"/>
              <a:ext cx="383363" cy="305951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rgbClr val="ABBADE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" name="Google Shape;348;p33"/>
            <p:cNvSpPr txBox="1"/>
            <p:nvPr/>
          </p:nvSpPr>
          <p:spPr>
            <a:xfrm rot="1109455">
              <a:off x="3454084" y="2037187"/>
              <a:ext cx="291341" cy="1834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Calibri"/>
                <a:buNone/>
              </a:pPr>
              <a:r>
                <a:t/>
              </a:r>
              <a:endPara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9" name="Google Shape;349;p33"/>
            <p:cNvSpPr/>
            <p:nvPr/>
          </p:nvSpPr>
          <p:spPr>
            <a:xfrm>
              <a:off x="3977863" y="2016088"/>
              <a:ext cx="720000" cy="720000"/>
            </a:xfrm>
            <a:prstGeom prst="ellipse">
              <a:avLst/>
            </a:prstGeom>
            <a:solidFill>
              <a:schemeClr val="lt1"/>
            </a:solidFill>
            <a:ln cap="flat" cmpd="sng" w="12700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" name="Google Shape;350;p33"/>
            <p:cNvSpPr txBox="1"/>
            <p:nvPr/>
          </p:nvSpPr>
          <p:spPr>
            <a:xfrm>
              <a:off x="4083283" y="2121508"/>
              <a:ext cx="509100" cy="509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9050" lIns="19050" spcFirstLastPara="1" rIns="19050" wrap="square" tIns="190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KaiTi"/>
                <a:buNone/>
              </a:pPr>
              <a:r>
                <a:t/>
              </a:r>
              <a:endParaRPr b="0" i="0" sz="1500" u="none" cap="none" strike="noStrike">
                <a:solidFill>
                  <a:schemeClr val="dk1"/>
                </a:solidFill>
                <a:latin typeface="KaiTi"/>
                <a:ea typeface="KaiTi"/>
                <a:cs typeface="KaiTi"/>
                <a:sym typeface="KaiTi"/>
              </a:endParaRPr>
            </a:p>
          </p:txBody>
        </p:sp>
        <p:sp>
          <p:nvSpPr>
            <p:cNvPr id="351" name="Google Shape;351;p33"/>
            <p:cNvSpPr/>
            <p:nvPr/>
          </p:nvSpPr>
          <p:spPr>
            <a:xfrm rot="3240182">
              <a:off x="3162710" y="2377511"/>
              <a:ext cx="374143" cy="305857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rgbClr val="ABBADE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" name="Google Shape;352;p33"/>
            <p:cNvSpPr txBox="1"/>
            <p:nvPr/>
          </p:nvSpPr>
          <p:spPr>
            <a:xfrm rot="3241847">
              <a:off x="3181553" y="2401695"/>
              <a:ext cx="282455" cy="1836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Calibri"/>
                <a:buNone/>
              </a:pPr>
              <a:r>
                <a:t/>
              </a:r>
              <a:endPara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" name="Google Shape;353;p33"/>
            <p:cNvSpPr/>
            <p:nvPr/>
          </p:nvSpPr>
          <p:spPr>
            <a:xfrm>
              <a:off x="3415228" y="2756041"/>
              <a:ext cx="720000" cy="720000"/>
            </a:xfrm>
            <a:prstGeom prst="ellipse">
              <a:avLst/>
            </a:prstGeom>
            <a:solidFill>
              <a:schemeClr val="lt1"/>
            </a:solidFill>
            <a:ln cap="flat" cmpd="sng" w="12700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" name="Google Shape;354;p33"/>
            <p:cNvSpPr txBox="1"/>
            <p:nvPr/>
          </p:nvSpPr>
          <p:spPr>
            <a:xfrm>
              <a:off x="3520648" y="2861461"/>
              <a:ext cx="509100" cy="509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9050" lIns="19050" spcFirstLastPara="1" rIns="19050" wrap="square" tIns="190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KaiTi"/>
                <a:buNone/>
              </a:pPr>
              <a:r>
                <a:t/>
              </a:r>
              <a:endParaRPr b="0" i="0" sz="1500" u="none" cap="none" strike="noStrike">
                <a:solidFill>
                  <a:schemeClr val="dk1"/>
                </a:solidFill>
                <a:latin typeface="KaiTi"/>
                <a:ea typeface="KaiTi"/>
                <a:cs typeface="KaiTi"/>
                <a:sym typeface="KaiTi"/>
              </a:endParaRPr>
            </a:p>
          </p:txBody>
        </p:sp>
        <p:sp>
          <p:nvSpPr>
            <p:cNvPr id="355" name="Google Shape;355;p33"/>
            <p:cNvSpPr/>
            <p:nvPr/>
          </p:nvSpPr>
          <p:spPr>
            <a:xfrm rot="5400000">
              <a:off x="2696827" y="2528949"/>
              <a:ext cx="374400" cy="306000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rgbClr val="ABBADE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" name="Google Shape;356;p33"/>
            <p:cNvSpPr txBox="1"/>
            <p:nvPr/>
          </p:nvSpPr>
          <p:spPr>
            <a:xfrm rot="5400000">
              <a:off x="2742740" y="2544249"/>
              <a:ext cx="282600" cy="18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Calibri"/>
                <a:buNone/>
              </a:pPr>
              <a:r>
                <a:t/>
              </a:r>
              <a:endPara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" name="Google Shape;357;p33"/>
            <p:cNvSpPr/>
            <p:nvPr/>
          </p:nvSpPr>
          <p:spPr>
            <a:xfrm>
              <a:off x="2524132" y="3045576"/>
              <a:ext cx="720000" cy="720000"/>
            </a:xfrm>
            <a:prstGeom prst="ellipse">
              <a:avLst/>
            </a:prstGeom>
            <a:solidFill>
              <a:schemeClr val="lt1"/>
            </a:solidFill>
            <a:ln cap="flat" cmpd="sng" w="12700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" name="Google Shape;358;p33"/>
            <p:cNvSpPr txBox="1"/>
            <p:nvPr/>
          </p:nvSpPr>
          <p:spPr>
            <a:xfrm>
              <a:off x="2629552" y="3150996"/>
              <a:ext cx="509100" cy="509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9050" lIns="19050" spcFirstLastPara="1" rIns="19050" wrap="square" tIns="190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KaiTi"/>
                <a:buNone/>
              </a:pPr>
              <a:r>
                <a:t/>
              </a:r>
              <a:endParaRPr b="0" i="0" sz="1500" u="none" cap="none" strike="noStrike">
                <a:solidFill>
                  <a:schemeClr val="dk1"/>
                </a:solidFill>
                <a:latin typeface="KaiTi"/>
                <a:ea typeface="KaiTi"/>
                <a:cs typeface="KaiTi"/>
                <a:sym typeface="KaiTi"/>
              </a:endParaRPr>
            </a:p>
          </p:txBody>
        </p:sp>
        <p:sp>
          <p:nvSpPr>
            <p:cNvPr id="359" name="Google Shape;359;p33"/>
            <p:cNvSpPr/>
            <p:nvPr/>
          </p:nvSpPr>
          <p:spPr>
            <a:xfrm rot="7560466">
              <a:off x="2218107" y="2386984"/>
              <a:ext cx="386804" cy="305857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rgbClr val="ABBADE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" name="Google Shape;360;p33"/>
            <p:cNvSpPr txBox="1"/>
            <p:nvPr/>
          </p:nvSpPr>
          <p:spPr>
            <a:xfrm rot="-3240927">
              <a:off x="2290862" y="2411019"/>
              <a:ext cx="295115" cy="1836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Calibri"/>
                <a:buNone/>
              </a:pPr>
              <a:r>
                <a:t/>
              </a:r>
              <a:endPara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" name="Google Shape;361;p33"/>
            <p:cNvSpPr/>
            <p:nvPr/>
          </p:nvSpPr>
          <p:spPr>
            <a:xfrm>
              <a:off x="1619011" y="2775346"/>
              <a:ext cx="720000" cy="720000"/>
            </a:xfrm>
            <a:prstGeom prst="ellipse">
              <a:avLst/>
            </a:prstGeom>
            <a:solidFill>
              <a:schemeClr val="lt1"/>
            </a:solidFill>
            <a:ln cap="flat" cmpd="sng" w="12700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" name="Google Shape;362;p33"/>
            <p:cNvSpPr txBox="1"/>
            <p:nvPr/>
          </p:nvSpPr>
          <p:spPr>
            <a:xfrm>
              <a:off x="1724431" y="2880766"/>
              <a:ext cx="509100" cy="509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9050" lIns="19050" spcFirstLastPara="1" rIns="19050" wrap="square" tIns="190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KaiTi"/>
                <a:buNone/>
              </a:pPr>
              <a:r>
                <a:t/>
              </a:r>
              <a:endParaRPr b="0" i="0" sz="1500" u="none" cap="none" strike="noStrike">
                <a:solidFill>
                  <a:schemeClr val="dk1"/>
                </a:solidFill>
                <a:latin typeface="KaiTi"/>
                <a:ea typeface="KaiTi"/>
                <a:cs typeface="KaiTi"/>
                <a:sym typeface="KaiTi"/>
              </a:endParaRPr>
            </a:p>
          </p:txBody>
        </p:sp>
        <p:sp>
          <p:nvSpPr>
            <p:cNvPr id="363" name="Google Shape;363;p33"/>
            <p:cNvSpPr/>
            <p:nvPr/>
          </p:nvSpPr>
          <p:spPr>
            <a:xfrm rot="9691351">
              <a:off x="1933010" y="1990547"/>
              <a:ext cx="383363" cy="305951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rgbClr val="ABBADE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" name="Google Shape;364;p33"/>
            <p:cNvSpPr txBox="1"/>
            <p:nvPr/>
          </p:nvSpPr>
          <p:spPr>
            <a:xfrm rot="-1109455">
              <a:off x="2022573" y="2037299"/>
              <a:ext cx="291341" cy="1834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Calibri"/>
                <a:buNone/>
              </a:pPr>
              <a:r>
                <a:t/>
              </a:r>
              <a:endPara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5" name="Google Shape;365;p33"/>
            <p:cNvSpPr/>
            <p:nvPr/>
          </p:nvSpPr>
          <p:spPr>
            <a:xfrm>
              <a:off x="1070401" y="2016088"/>
              <a:ext cx="720000" cy="720000"/>
            </a:xfrm>
            <a:prstGeom prst="ellipse">
              <a:avLst/>
            </a:prstGeom>
            <a:solidFill>
              <a:schemeClr val="lt1"/>
            </a:solidFill>
            <a:ln cap="flat" cmpd="sng" w="12700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" name="Google Shape;366;p33"/>
            <p:cNvSpPr txBox="1"/>
            <p:nvPr/>
          </p:nvSpPr>
          <p:spPr>
            <a:xfrm>
              <a:off x="1175821" y="2121508"/>
              <a:ext cx="509100" cy="509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7150" lIns="17150" spcFirstLastPara="1" rIns="17150" wrap="square" tIns="171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KaiT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KaiTi"/>
                <a:ea typeface="KaiTi"/>
                <a:cs typeface="KaiTi"/>
                <a:sym typeface="KaiTi"/>
              </a:endParaRPr>
            </a:p>
          </p:txBody>
        </p:sp>
        <p:sp>
          <p:nvSpPr>
            <p:cNvPr id="367" name="Google Shape;367;p33"/>
            <p:cNvSpPr/>
            <p:nvPr/>
          </p:nvSpPr>
          <p:spPr>
            <a:xfrm rot="-9762701">
              <a:off x="1940021" y="1500999"/>
              <a:ext cx="374520" cy="306012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rgbClr val="ABBADE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" name="Google Shape;368;p33"/>
            <p:cNvSpPr txBox="1"/>
            <p:nvPr/>
          </p:nvSpPr>
          <p:spPr>
            <a:xfrm rot="1037974">
              <a:off x="2029796" y="1575958"/>
              <a:ext cx="282478" cy="18351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Calibri"/>
                <a:buNone/>
              </a:pPr>
              <a:r>
                <a:t/>
              </a:r>
              <a:endPara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9" name="Google Shape;369;p33"/>
            <p:cNvSpPr/>
            <p:nvPr/>
          </p:nvSpPr>
          <p:spPr>
            <a:xfrm>
              <a:off x="1076352" y="1079209"/>
              <a:ext cx="720000" cy="720000"/>
            </a:xfrm>
            <a:prstGeom prst="ellipse">
              <a:avLst/>
            </a:prstGeom>
            <a:solidFill>
              <a:schemeClr val="lt1"/>
            </a:solidFill>
            <a:ln cap="flat" cmpd="sng" w="12700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" name="Google Shape;370;p33"/>
            <p:cNvSpPr txBox="1"/>
            <p:nvPr/>
          </p:nvSpPr>
          <p:spPr>
            <a:xfrm>
              <a:off x="1181772" y="1184629"/>
              <a:ext cx="509100" cy="509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7150" lIns="17150" spcFirstLastPara="1" rIns="17150" wrap="square" tIns="171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KaiT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KaiTi"/>
                <a:ea typeface="KaiTi"/>
                <a:cs typeface="KaiTi"/>
                <a:sym typeface="KaiTi"/>
              </a:endParaRPr>
            </a:p>
          </p:txBody>
        </p:sp>
        <p:sp>
          <p:nvSpPr>
            <p:cNvPr id="371" name="Google Shape;371;p33"/>
            <p:cNvSpPr/>
            <p:nvPr/>
          </p:nvSpPr>
          <p:spPr>
            <a:xfrm rot="-7591311">
              <a:off x="2234670" y="1106082"/>
              <a:ext cx="365467" cy="306066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rgbClr val="ABBADE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" name="Google Shape;372;p33"/>
            <p:cNvSpPr txBox="1"/>
            <p:nvPr/>
          </p:nvSpPr>
          <p:spPr>
            <a:xfrm rot="3208157">
              <a:off x="2307863" y="1204226"/>
              <a:ext cx="273665" cy="1836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Calibri"/>
                <a:buNone/>
              </a:pPr>
              <a:r>
                <a:t/>
              </a:r>
              <a:endPara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3" name="Google Shape;373;p33"/>
            <p:cNvSpPr/>
            <p:nvPr/>
          </p:nvSpPr>
          <p:spPr>
            <a:xfrm>
              <a:off x="1632011" y="324610"/>
              <a:ext cx="720000" cy="720000"/>
            </a:xfrm>
            <a:prstGeom prst="ellipse">
              <a:avLst/>
            </a:prstGeom>
            <a:solidFill>
              <a:schemeClr val="lt1"/>
            </a:solidFill>
            <a:ln cap="flat" cmpd="sng" w="12700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" name="Google Shape;374;p33"/>
            <p:cNvSpPr txBox="1"/>
            <p:nvPr/>
          </p:nvSpPr>
          <p:spPr>
            <a:xfrm>
              <a:off x="1737431" y="430030"/>
              <a:ext cx="509100" cy="509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7150" lIns="17150" spcFirstLastPara="1" rIns="17150" wrap="square" tIns="171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KaiTi"/>
                <a:buNone/>
              </a:pPr>
              <a:r>
                <a:rPr lang="en" sz="1800">
                  <a:solidFill>
                    <a:schemeClr val="dk1"/>
                  </a:solidFill>
                  <a:latin typeface="KaiTi"/>
                  <a:ea typeface="KaiTi"/>
                  <a:cs typeface="KaiTi"/>
                  <a:sym typeface="KaiTi"/>
                </a:rPr>
                <a:t>围</a:t>
              </a:r>
              <a:endParaRPr b="0" i="0" sz="1800" u="none" cap="none" strike="noStrike">
                <a:solidFill>
                  <a:schemeClr val="dk1"/>
                </a:solidFill>
                <a:latin typeface="KaiTi"/>
                <a:ea typeface="KaiTi"/>
                <a:cs typeface="KaiTi"/>
                <a:sym typeface="KaiTi"/>
              </a:endParaRPr>
            </a:p>
          </p:txBody>
        </p:sp>
      </p:grpSp>
      <p:sp>
        <p:nvSpPr>
          <p:cNvPr id="375" name="Google Shape;375;p33"/>
          <p:cNvSpPr txBox="1"/>
          <p:nvPr/>
        </p:nvSpPr>
        <p:spPr>
          <a:xfrm>
            <a:off x="120450" y="0"/>
            <a:ext cx="3211800" cy="684900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FF00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1"/>
                </a:solidFill>
                <a:latin typeface="KaiTi"/>
                <a:ea typeface="KaiTi"/>
                <a:cs typeface="KaiTi"/>
                <a:sym typeface="KaiTi"/>
              </a:rPr>
              <a:t>你认为□是什么意思呢？</a:t>
            </a:r>
            <a:endParaRPr sz="2000">
              <a:solidFill>
                <a:schemeClr val="lt1"/>
              </a:solidFill>
              <a:latin typeface="KaiTi"/>
              <a:ea typeface="KaiTi"/>
              <a:cs typeface="KaiTi"/>
              <a:sym typeface="KaiT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1"/>
                </a:solidFill>
                <a:latin typeface="KaiTi"/>
                <a:ea typeface="KaiTi"/>
                <a:cs typeface="KaiTi"/>
                <a:sym typeface="KaiTi"/>
              </a:rPr>
              <a:t>你认为</a:t>
            </a:r>
            <a:r>
              <a:rPr b="1" lang="en" sz="2000">
                <a:solidFill>
                  <a:schemeClr val="lt1"/>
                </a:solidFill>
                <a:latin typeface="KaiTi"/>
                <a:ea typeface="KaiTi"/>
                <a:cs typeface="KaiTi"/>
                <a:sym typeface="KaiTi"/>
              </a:rPr>
              <a:t>围</a:t>
            </a:r>
            <a:r>
              <a:rPr lang="en" sz="2000">
                <a:solidFill>
                  <a:schemeClr val="lt1"/>
                </a:solidFill>
                <a:latin typeface="KaiTi"/>
                <a:ea typeface="KaiTi"/>
                <a:cs typeface="KaiTi"/>
                <a:sym typeface="KaiTi"/>
              </a:rPr>
              <a:t>是什么意思呢？</a:t>
            </a:r>
            <a:endParaRPr sz="2000">
              <a:solidFill>
                <a:schemeClr val="lt1"/>
              </a:solidFill>
              <a:latin typeface="KaiTi"/>
              <a:ea typeface="KaiTi"/>
              <a:cs typeface="KaiTi"/>
              <a:sym typeface="KaiT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0" name="Google Shape;380;p34"/>
          <p:cNvGrpSpPr/>
          <p:nvPr/>
        </p:nvGrpSpPr>
        <p:grpSpPr>
          <a:xfrm>
            <a:off x="4246006" y="4519705"/>
            <a:ext cx="1079607" cy="618164"/>
            <a:chOff x="1948460" y="2527599"/>
            <a:chExt cx="738900" cy="738900"/>
          </a:xfrm>
        </p:grpSpPr>
        <p:sp>
          <p:nvSpPr>
            <p:cNvPr id="381" name="Google Shape;381;p34"/>
            <p:cNvSpPr/>
            <p:nvPr/>
          </p:nvSpPr>
          <p:spPr>
            <a:xfrm>
              <a:off x="1948460" y="2527599"/>
              <a:ext cx="738900" cy="738900"/>
            </a:xfrm>
            <a:prstGeom prst="ellipse">
              <a:avLst/>
            </a:prstGeom>
            <a:solidFill>
              <a:schemeClr val="lt1"/>
            </a:solidFill>
            <a:ln cap="flat" cmpd="sng" w="12700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" name="Google Shape;382;p34"/>
            <p:cNvSpPr txBox="1"/>
            <p:nvPr/>
          </p:nvSpPr>
          <p:spPr>
            <a:xfrm>
              <a:off x="2056650" y="2635789"/>
              <a:ext cx="522300" cy="522300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dk1"/>
                  </a:solidFill>
                  <a:latin typeface="KaiTi"/>
                  <a:ea typeface="KaiTi"/>
                  <a:cs typeface="KaiTi"/>
                  <a:sym typeface="KaiTi"/>
                </a:rPr>
                <a:t>我很困</a:t>
              </a:r>
              <a:endParaRPr b="0" i="0" sz="1800" u="none" cap="none" strike="noStrike">
                <a:solidFill>
                  <a:schemeClr val="dk1"/>
                </a:solidFill>
                <a:latin typeface="KaiTi"/>
                <a:ea typeface="KaiTi"/>
                <a:cs typeface="KaiTi"/>
                <a:sym typeface="KaiTi"/>
              </a:endParaRPr>
            </a:p>
          </p:txBody>
        </p:sp>
      </p:grpSp>
      <p:grpSp>
        <p:nvGrpSpPr>
          <p:cNvPr id="383" name="Google Shape;383;p34"/>
          <p:cNvGrpSpPr/>
          <p:nvPr/>
        </p:nvGrpSpPr>
        <p:grpSpPr>
          <a:xfrm>
            <a:off x="2575558" y="592771"/>
            <a:ext cx="1185269" cy="743260"/>
            <a:chOff x="1059505" y="381471"/>
            <a:chExt cx="738900" cy="738900"/>
          </a:xfrm>
        </p:grpSpPr>
        <p:sp>
          <p:nvSpPr>
            <p:cNvPr id="384" name="Google Shape;384;p34"/>
            <p:cNvSpPr/>
            <p:nvPr/>
          </p:nvSpPr>
          <p:spPr>
            <a:xfrm>
              <a:off x="1059505" y="381471"/>
              <a:ext cx="738900" cy="738900"/>
            </a:xfrm>
            <a:prstGeom prst="ellipse">
              <a:avLst/>
            </a:prstGeom>
            <a:solidFill>
              <a:schemeClr val="lt1"/>
            </a:solidFill>
            <a:ln cap="flat" cmpd="sng" w="12700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" name="Google Shape;385;p34"/>
            <p:cNvSpPr txBox="1"/>
            <p:nvPr/>
          </p:nvSpPr>
          <p:spPr>
            <a:xfrm>
              <a:off x="1167695" y="489661"/>
              <a:ext cx="522300" cy="522300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00" u="none" cap="none" strike="noStrike">
                <a:solidFill>
                  <a:schemeClr val="dk1"/>
                </a:solidFill>
                <a:latin typeface="KaiTi"/>
                <a:ea typeface="KaiTi"/>
                <a:cs typeface="KaiTi"/>
                <a:sym typeface="KaiTi"/>
              </a:endParaRPr>
            </a:p>
          </p:txBody>
        </p:sp>
      </p:grpSp>
      <p:grpSp>
        <p:nvGrpSpPr>
          <p:cNvPr id="386" name="Google Shape;386;p34"/>
          <p:cNvGrpSpPr/>
          <p:nvPr/>
        </p:nvGrpSpPr>
        <p:grpSpPr>
          <a:xfrm>
            <a:off x="4652315" y="4168058"/>
            <a:ext cx="243000" cy="219300"/>
            <a:chOff x="2041598" y="1865712"/>
            <a:chExt cx="243000" cy="219300"/>
          </a:xfrm>
        </p:grpSpPr>
        <p:sp>
          <p:nvSpPr>
            <p:cNvPr id="387" name="Google Shape;387;p34"/>
            <p:cNvSpPr/>
            <p:nvPr/>
          </p:nvSpPr>
          <p:spPr>
            <a:xfrm rot="5400000">
              <a:off x="2053448" y="1853862"/>
              <a:ext cx="219300" cy="243000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rgbClr val="ABBADE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" name="Google Shape;388;p34"/>
            <p:cNvSpPr txBox="1"/>
            <p:nvPr/>
          </p:nvSpPr>
          <p:spPr>
            <a:xfrm rot="5400000">
              <a:off x="2086277" y="1869612"/>
              <a:ext cx="153600" cy="145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89" name="Google Shape;389;p34"/>
          <p:cNvGrpSpPr/>
          <p:nvPr/>
        </p:nvGrpSpPr>
        <p:grpSpPr>
          <a:xfrm>
            <a:off x="4652205" y="947988"/>
            <a:ext cx="243000" cy="219300"/>
            <a:chOff x="2041488" y="749208"/>
            <a:chExt cx="243000" cy="219300"/>
          </a:xfrm>
        </p:grpSpPr>
        <p:sp>
          <p:nvSpPr>
            <p:cNvPr id="390" name="Google Shape;390;p34"/>
            <p:cNvSpPr/>
            <p:nvPr/>
          </p:nvSpPr>
          <p:spPr>
            <a:xfrm rot="-5400000">
              <a:off x="2053338" y="737358"/>
              <a:ext cx="219300" cy="243000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rgbClr val="ABBADE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" name="Google Shape;391;p34"/>
            <p:cNvSpPr txBox="1"/>
            <p:nvPr/>
          </p:nvSpPr>
          <p:spPr>
            <a:xfrm rot="-5400000">
              <a:off x="2086211" y="818808"/>
              <a:ext cx="153600" cy="145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92" name="Google Shape;392;p34"/>
          <p:cNvGrpSpPr/>
          <p:nvPr/>
        </p:nvGrpSpPr>
        <p:grpSpPr>
          <a:xfrm>
            <a:off x="4347893" y="197926"/>
            <a:ext cx="893552" cy="623262"/>
            <a:chOff x="2837415" y="381471"/>
            <a:chExt cx="738900" cy="738900"/>
          </a:xfrm>
        </p:grpSpPr>
        <p:sp>
          <p:nvSpPr>
            <p:cNvPr id="393" name="Google Shape;393;p34"/>
            <p:cNvSpPr/>
            <p:nvPr/>
          </p:nvSpPr>
          <p:spPr>
            <a:xfrm>
              <a:off x="2837415" y="381471"/>
              <a:ext cx="738900" cy="738900"/>
            </a:xfrm>
            <a:prstGeom prst="ellipse">
              <a:avLst/>
            </a:prstGeom>
            <a:solidFill>
              <a:schemeClr val="lt1"/>
            </a:solidFill>
            <a:ln cap="flat" cmpd="sng" w="12700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" name="Google Shape;394;p34"/>
            <p:cNvSpPr txBox="1"/>
            <p:nvPr/>
          </p:nvSpPr>
          <p:spPr>
            <a:xfrm>
              <a:off x="2945605" y="489661"/>
              <a:ext cx="522300" cy="522300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KaiTi"/>
                  <a:ea typeface="KaiTi"/>
                  <a:cs typeface="KaiTi"/>
                  <a:sym typeface="KaiTi"/>
                </a:rPr>
                <a:t>中国</a:t>
              </a:r>
              <a:endParaRPr b="0" i="0" sz="1500" u="none" cap="none" strike="noStrike">
                <a:solidFill>
                  <a:schemeClr val="dk1"/>
                </a:solidFill>
                <a:latin typeface="KaiTi"/>
                <a:ea typeface="KaiTi"/>
                <a:cs typeface="KaiTi"/>
                <a:sym typeface="KaiTi"/>
              </a:endParaRPr>
            </a:p>
          </p:txBody>
        </p:sp>
      </p:grpSp>
      <p:grpSp>
        <p:nvGrpSpPr>
          <p:cNvPr id="395" name="Google Shape;395;p34"/>
          <p:cNvGrpSpPr/>
          <p:nvPr/>
        </p:nvGrpSpPr>
        <p:grpSpPr>
          <a:xfrm>
            <a:off x="6056834" y="3976017"/>
            <a:ext cx="1079607" cy="618164"/>
            <a:chOff x="1948460" y="2527599"/>
            <a:chExt cx="738900" cy="738900"/>
          </a:xfrm>
        </p:grpSpPr>
        <p:sp>
          <p:nvSpPr>
            <p:cNvPr id="396" name="Google Shape;396;p34"/>
            <p:cNvSpPr/>
            <p:nvPr/>
          </p:nvSpPr>
          <p:spPr>
            <a:xfrm>
              <a:off x="1948460" y="2527599"/>
              <a:ext cx="738900" cy="738900"/>
            </a:xfrm>
            <a:prstGeom prst="ellipse">
              <a:avLst/>
            </a:prstGeom>
            <a:solidFill>
              <a:schemeClr val="lt1"/>
            </a:solidFill>
            <a:ln cap="flat" cmpd="sng" w="12700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" name="Google Shape;397;p34"/>
            <p:cNvSpPr txBox="1"/>
            <p:nvPr/>
          </p:nvSpPr>
          <p:spPr>
            <a:xfrm>
              <a:off x="2056650" y="2635789"/>
              <a:ext cx="522300" cy="522300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dk1"/>
                  </a:solidFill>
                  <a:latin typeface="KaiTi"/>
                  <a:ea typeface="KaiTi"/>
                  <a:cs typeface="KaiTi"/>
                  <a:sym typeface="KaiTi"/>
                </a:rPr>
                <a:t>甜甜圈</a:t>
              </a:r>
              <a:endParaRPr b="0" i="0" sz="1800" u="none" cap="none" strike="noStrike">
                <a:solidFill>
                  <a:schemeClr val="dk1"/>
                </a:solidFill>
                <a:latin typeface="KaiTi"/>
                <a:ea typeface="KaiTi"/>
                <a:cs typeface="KaiTi"/>
                <a:sym typeface="KaiTi"/>
              </a:endParaRPr>
            </a:p>
          </p:txBody>
        </p:sp>
      </p:grpSp>
      <p:grpSp>
        <p:nvGrpSpPr>
          <p:cNvPr id="398" name="Google Shape;398;p34"/>
          <p:cNvGrpSpPr/>
          <p:nvPr/>
        </p:nvGrpSpPr>
        <p:grpSpPr>
          <a:xfrm>
            <a:off x="6665652" y="2872215"/>
            <a:ext cx="1079607" cy="618164"/>
            <a:chOff x="1948460" y="2527599"/>
            <a:chExt cx="738900" cy="738900"/>
          </a:xfrm>
        </p:grpSpPr>
        <p:sp>
          <p:nvSpPr>
            <p:cNvPr id="399" name="Google Shape;399;p34"/>
            <p:cNvSpPr/>
            <p:nvPr/>
          </p:nvSpPr>
          <p:spPr>
            <a:xfrm>
              <a:off x="1948460" y="2527599"/>
              <a:ext cx="738900" cy="738900"/>
            </a:xfrm>
            <a:prstGeom prst="ellipse">
              <a:avLst/>
            </a:prstGeom>
            <a:solidFill>
              <a:schemeClr val="lt1"/>
            </a:solidFill>
            <a:ln cap="flat" cmpd="sng" w="12700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" name="Google Shape;400;p34"/>
            <p:cNvSpPr txBox="1"/>
            <p:nvPr/>
          </p:nvSpPr>
          <p:spPr>
            <a:xfrm>
              <a:off x="2056650" y="2635789"/>
              <a:ext cx="522300" cy="522300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dk1"/>
                  </a:solidFill>
                  <a:latin typeface="KaiTi"/>
                  <a:ea typeface="KaiTi"/>
                  <a:cs typeface="KaiTi"/>
                  <a:sym typeface="KaiTi"/>
                </a:rPr>
                <a:t>因为</a:t>
              </a:r>
              <a:endParaRPr b="0" i="0" sz="1800" u="none" cap="none" strike="noStrike">
                <a:solidFill>
                  <a:schemeClr val="dk1"/>
                </a:solidFill>
                <a:latin typeface="KaiTi"/>
                <a:ea typeface="KaiTi"/>
                <a:cs typeface="KaiTi"/>
                <a:sym typeface="KaiTi"/>
              </a:endParaRPr>
            </a:p>
          </p:txBody>
        </p:sp>
      </p:grpSp>
      <p:grpSp>
        <p:nvGrpSpPr>
          <p:cNvPr id="401" name="Google Shape;401;p34"/>
          <p:cNvGrpSpPr/>
          <p:nvPr/>
        </p:nvGrpSpPr>
        <p:grpSpPr>
          <a:xfrm>
            <a:off x="6033631" y="800634"/>
            <a:ext cx="1079607" cy="618164"/>
            <a:chOff x="1948460" y="2527599"/>
            <a:chExt cx="738900" cy="738900"/>
          </a:xfrm>
        </p:grpSpPr>
        <p:sp>
          <p:nvSpPr>
            <p:cNvPr id="402" name="Google Shape;402;p34"/>
            <p:cNvSpPr/>
            <p:nvPr/>
          </p:nvSpPr>
          <p:spPr>
            <a:xfrm>
              <a:off x="1948460" y="2527599"/>
              <a:ext cx="738900" cy="738900"/>
            </a:xfrm>
            <a:prstGeom prst="ellipse">
              <a:avLst/>
            </a:prstGeom>
            <a:solidFill>
              <a:schemeClr val="lt1"/>
            </a:solidFill>
            <a:ln cap="flat" cmpd="sng" w="12700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" name="Google Shape;403;p34"/>
            <p:cNvSpPr txBox="1"/>
            <p:nvPr/>
          </p:nvSpPr>
          <p:spPr>
            <a:xfrm>
              <a:off x="2056650" y="2635789"/>
              <a:ext cx="522300" cy="522300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dk1"/>
                  </a:solidFill>
                  <a:latin typeface="KaiTi"/>
                  <a:ea typeface="KaiTi"/>
                  <a:cs typeface="KaiTi"/>
                  <a:sym typeface="KaiTi"/>
                </a:rPr>
                <a:t>回家</a:t>
              </a:r>
              <a:endParaRPr b="0" i="0" sz="1800" u="none" cap="none" strike="noStrike">
                <a:solidFill>
                  <a:schemeClr val="dk1"/>
                </a:solidFill>
                <a:latin typeface="KaiTi"/>
                <a:ea typeface="KaiTi"/>
                <a:cs typeface="KaiTi"/>
                <a:sym typeface="KaiTi"/>
              </a:endParaRPr>
            </a:p>
          </p:txBody>
        </p:sp>
      </p:grpSp>
      <p:sp>
        <p:nvSpPr>
          <p:cNvPr id="404" name="Google Shape;404;p34"/>
          <p:cNvSpPr txBox="1"/>
          <p:nvPr/>
        </p:nvSpPr>
        <p:spPr>
          <a:xfrm>
            <a:off x="5325340" y="314819"/>
            <a:ext cx="1425000" cy="3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China</a:t>
            </a:r>
            <a:r>
              <a:rPr b="0" i="0" lang="en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100">
              <a:solidFill>
                <a:schemeClr val="dk1"/>
              </a:solidFill>
            </a:endParaRPr>
          </a:p>
        </p:txBody>
      </p:sp>
      <p:cxnSp>
        <p:nvCxnSpPr>
          <p:cNvPr id="405" name="Google Shape;405;p34"/>
          <p:cNvCxnSpPr/>
          <p:nvPr/>
        </p:nvCxnSpPr>
        <p:spPr>
          <a:xfrm>
            <a:off x="7255165" y="1302019"/>
            <a:ext cx="1241700" cy="9900"/>
          </a:xfrm>
          <a:prstGeom prst="straightConnector1">
            <a:avLst/>
          </a:prstGeom>
          <a:noFill/>
          <a:ln cap="flat" cmpd="sng" w="3175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06" name="Google Shape;406;p34"/>
          <p:cNvCxnSpPr/>
          <p:nvPr/>
        </p:nvCxnSpPr>
        <p:spPr>
          <a:xfrm>
            <a:off x="7667724" y="3556042"/>
            <a:ext cx="1241700" cy="9900"/>
          </a:xfrm>
          <a:prstGeom prst="straightConnector1">
            <a:avLst/>
          </a:prstGeom>
          <a:noFill/>
          <a:ln cap="flat" cmpd="sng" w="3175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07" name="Google Shape;407;p34"/>
          <p:cNvCxnSpPr/>
          <p:nvPr/>
        </p:nvCxnSpPr>
        <p:spPr>
          <a:xfrm>
            <a:off x="7424542" y="4387493"/>
            <a:ext cx="1241700" cy="9900"/>
          </a:xfrm>
          <a:prstGeom prst="straightConnector1">
            <a:avLst/>
          </a:prstGeom>
          <a:noFill/>
          <a:ln cap="flat" cmpd="sng" w="3175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08" name="Google Shape;408;p34"/>
          <p:cNvCxnSpPr/>
          <p:nvPr/>
        </p:nvCxnSpPr>
        <p:spPr>
          <a:xfrm>
            <a:off x="619180" y="3892841"/>
            <a:ext cx="1241700" cy="9900"/>
          </a:xfrm>
          <a:prstGeom prst="straightConnector1">
            <a:avLst/>
          </a:prstGeom>
          <a:noFill/>
          <a:ln cap="flat" cmpd="sng" w="3175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09" name="Google Shape;409;p34"/>
          <p:cNvCxnSpPr/>
          <p:nvPr/>
        </p:nvCxnSpPr>
        <p:spPr>
          <a:xfrm>
            <a:off x="1393154" y="4871152"/>
            <a:ext cx="1241700" cy="9900"/>
          </a:xfrm>
          <a:prstGeom prst="straightConnector1">
            <a:avLst/>
          </a:prstGeom>
          <a:noFill/>
          <a:ln cap="flat" cmpd="sng" w="3175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10" name="Google Shape;410;p34"/>
          <p:cNvCxnSpPr/>
          <p:nvPr/>
        </p:nvCxnSpPr>
        <p:spPr>
          <a:xfrm>
            <a:off x="5360624" y="5014669"/>
            <a:ext cx="1241700" cy="9900"/>
          </a:xfrm>
          <a:prstGeom prst="straightConnector1">
            <a:avLst/>
          </a:prstGeom>
          <a:noFill/>
          <a:ln cap="flat" cmpd="sng" w="3175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11" name="Google Shape;411;p34"/>
          <p:cNvCxnSpPr/>
          <p:nvPr/>
        </p:nvCxnSpPr>
        <p:spPr>
          <a:xfrm>
            <a:off x="5379641" y="655796"/>
            <a:ext cx="1241700" cy="9900"/>
          </a:xfrm>
          <a:prstGeom prst="straightConnector1">
            <a:avLst/>
          </a:prstGeom>
          <a:noFill/>
          <a:ln cap="flat" cmpd="sng" w="3175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12" name="Google Shape;412;p34"/>
          <p:cNvCxnSpPr/>
          <p:nvPr/>
        </p:nvCxnSpPr>
        <p:spPr>
          <a:xfrm>
            <a:off x="1242209" y="1318989"/>
            <a:ext cx="1241700" cy="9900"/>
          </a:xfrm>
          <a:prstGeom prst="straightConnector1">
            <a:avLst/>
          </a:prstGeom>
          <a:noFill/>
          <a:ln cap="flat" cmpd="sng" w="3175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13" name="Google Shape;413;p34"/>
          <p:cNvSpPr txBox="1"/>
          <p:nvPr/>
        </p:nvSpPr>
        <p:spPr>
          <a:xfrm>
            <a:off x="120450" y="0"/>
            <a:ext cx="3211800" cy="684900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FF00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1"/>
                </a:solidFill>
                <a:latin typeface="KaiTi"/>
                <a:ea typeface="KaiTi"/>
                <a:cs typeface="KaiTi"/>
                <a:sym typeface="KaiTi"/>
              </a:rPr>
              <a:t>你认为□是什么意思呢？</a:t>
            </a:r>
            <a:endParaRPr sz="2000">
              <a:solidFill>
                <a:schemeClr val="lt1"/>
              </a:solidFill>
              <a:latin typeface="KaiTi"/>
              <a:ea typeface="KaiTi"/>
              <a:cs typeface="KaiTi"/>
              <a:sym typeface="KaiT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1"/>
                </a:solidFill>
                <a:latin typeface="KaiTi"/>
                <a:ea typeface="KaiTi"/>
                <a:cs typeface="KaiTi"/>
                <a:sym typeface="KaiTi"/>
              </a:rPr>
              <a:t>你认为</a:t>
            </a:r>
            <a:r>
              <a:rPr b="1" lang="en" sz="2000">
                <a:solidFill>
                  <a:schemeClr val="lt1"/>
                </a:solidFill>
                <a:latin typeface="KaiTi"/>
                <a:ea typeface="KaiTi"/>
                <a:cs typeface="KaiTi"/>
                <a:sym typeface="KaiTi"/>
              </a:rPr>
              <a:t>围</a:t>
            </a:r>
            <a:r>
              <a:rPr lang="en" sz="2000">
                <a:solidFill>
                  <a:schemeClr val="lt1"/>
                </a:solidFill>
                <a:latin typeface="KaiTi"/>
                <a:ea typeface="KaiTi"/>
                <a:cs typeface="KaiTi"/>
                <a:sym typeface="KaiTi"/>
              </a:rPr>
              <a:t>是什么意思呢？</a:t>
            </a:r>
            <a:endParaRPr sz="2000">
              <a:solidFill>
                <a:schemeClr val="lt1"/>
              </a:solidFill>
              <a:latin typeface="KaiTi"/>
              <a:ea typeface="KaiTi"/>
              <a:cs typeface="KaiTi"/>
              <a:sym typeface="KaiTi"/>
            </a:endParaRPr>
          </a:p>
        </p:txBody>
      </p:sp>
      <p:grpSp>
        <p:nvGrpSpPr>
          <p:cNvPr id="414" name="Google Shape;414;p34"/>
          <p:cNvGrpSpPr/>
          <p:nvPr/>
        </p:nvGrpSpPr>
        <p:grpSpPr>
          <a:xfrm>
            <a:off x="1640181" y="3067140"/>
            <a:ext cx="1185269" cy="770303"/>
            <a:chOff x="1059505" y="381471"/>
            <a:chExt cx="738900" cy="738900"/>
          </a:xfrm>
        </p:grpSpPr>
        <p:sp>
          <p:nvSpPr>
            <p:cNvPr id="415" name="Google Shape;415;p34"/>
            <p:cNvSpPr/>
            <p:nvPr/>
          </p:nvSpPr>
          <p:spPr>
            <a:xfrm>
              <a:off x="1059505" y="381471"/>
              <a:ext cx="738900" cy="738900"/>
            </a:xfrm>
            <a:prstGeom prst="ellipse">
              <a:avLst/>
            </a:prstGeom>
            <a:solidFill>
              <a:schemeClr val="lt1"/>
            </a:solidFill>
            <a:ln cap="flat" cmpd="sng" w="12700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" name="Google Shape;416;p34"/>
            <p:cNvSpPr txBox="1"/>
            <p:nvPr/>
          </p:nvSpPr>
          <p:spPr>
            <a:xfrm>
              <a:off x="1167695" y="489661"/>
              <a:ext cx="522300" cy="522300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dk1"/>
                  </a:solidFill>
                  <a:latin typeface="KaiTi"/>
                  <a:ea typeface="KaiTi"/>
                  <a:cs typeface="KaiTi"/>
                  <a:sym typeface="KaiTi"/>
                </a:rPr>
                <a:t>公园</a:t>
              </a:r>
              <a:endParaRPr sz="1800">
                <a:solidFill>
                  <a:schemeClr val="dk1"/>
                </a:solidFill>
                <a:latin typeface="KaiTi"/>
                <a:ea typeface="KaiTi"/>
                <a:cs typeface="KaiTi"/>
                <a:sym typeface="KaiTi"/>
              </a:endParaRPr>
            </a:p>
          </p:txBody>
        </p:sp>
      </p:grpSp>
      <p:grpSp>
        <p:nvGrpSpPr>
          <p:cNvPr id="417" name="Google Shape;417;p34"/>
          <p:cNvGrpSpPr/>
          <p:nvPr/>
        </p:nvGrpSpPr>
        <p:grpSpPr>
          <a:xfrm>
            <a:off x="2547585" y="4115144"/>
            <a:ext cx="1079607" cy="618164"/>
            <a:chOff x="1948460" y="2527599"/>
            <a:chExt cx="738900" cy="738900"/>
          </a:xfrm>
        </p:grpSpPr>
        <p:sp>
          <p:nvSpPr>
            <p:cNvPr id="418" name="Google Shape;418;p34"/>
            <p:cNvSpPr/>
            <p:nvPr/>
          </p:nvSpPr>
          <p:spPr>
            <a:xfrm>
              <a:off x="1948460" y="2527599"/>
              <a:ext cx="738900" cy="738900"/>
            </a:xfrm>
            <a:prstGeom prst="ellipse">
              <a:avLst/>
            </a:prstGeom>
            <a:solidFill>
              <a:schemeClr val="lt1"/>
            </a:solidFill>
            <a:ln cap="flat" cmpd="sng" w="12700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" name="Google Shape;419;p34"/>
            <p:cNvSpPr txBox="1"/>
            <p:nvPr/>
          </p:nvSpPr>
          <p:spPr>
            <a:xfrm>
              <a:off x="2056650" y="2635789"/>
              <a:ext cx="522300" cy="522300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KaiTi"/>
                <a:ea typeface="KaiTi"/>
                <a:cs typeface="KaiTi"/>
                <a:sym typeface="KaiTi"/>
              </a:endParaRPr>
            </a:p>
          </p:txBody>
        </p:sp>
      </p:grpSp>
      <p:grpSp>
        <p:nvGrpSpPr>
          <p:cNvPr id="420" name="Google Shape;420;p34"/>
          <p:cNvGrpSpPr/>
          <p:nvPr/>
        </p:nvGrpSpPr>
        <p:grpSpPr>
          <a:xfrm>
            <a:off x="6719241" y="1684404"/>
            <a:ext cx="1079607" cy="618164"/>
            <a:chOff x="1948460" y="2527599"/>
            <a:chExt cx="738900" cy="738900"/>
          </a:xfrm>
        </p:grpSpPr>
        <p:sp>
          <p:nvSpPr>
            <p:cNvPr id="421" name="Google Shape;421;p34"/>
            <p:cNvSpPr/>
            <p:nvPr/>
          </p:nvSpPr>
          <p:spPr>
            <a:xfrm>
              <a:off x="1948460" y="2527599"/>
              <a:ext cx="738900" cy="738900"/>
            </a:xfrm>
            <a:prstGeom prst="ellipse">
              <a:avLst/>
            </a:prstGeom>
            <a:solidFill>
              <a:schemeClr val="lt1"/>
            </a:solidFill>
            <a:ln cap="flat" cmpd="sng" w="12700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" name="Google Shape;422;p34"/>
            <p:cNvSpPr txBox="1"/>
            <p:nvPr/>
          </p:nvSpPr>
          <p:spPr>
            <a:xfrm>
              <a:off x="2056650" y="2635789"/>
              <a:ext cx="522300" cy="522300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dk1"/>
                  </a:solidFill>
                  <a:latin typeface="KaiTi"/>
                  <a:ea typeface="KaiTi"/>
                  <a:cs typeface="KaiTi"/>
                  <a:sym typeface="KaiTi"/>
                </a:rPr>
                <a:t>图书馆</a:t>
              </a:r>
              <a:endParaRPr sz="1800">
                <a:solidFill>
                  <a:schemeClr val="dk1"/>
                </a:solidFill>
                <a:latin typeface="KaiTi"/>
                <a:ea typeface="KaiTi"/>
                <a:cs typeface="KaiTi"/>
                <a:sym typeface="KaiTi"/>
              </a:endParaRPr>
            </a:p>
          </p:txBody>
        </p:sp>
      </p:grpSp>
      <p:grpSp>
        <p:nvGrpSpPr>
          <p:cNvPr id="423" name="Google Shape;423;p34"/>
          <p:cNvGrpSpPr/>
          <p:nvPr/>
        </p:nvGrpSpPr>
        <p:grpSpPr>
          <a:xfrm>
            <a:off x="6260209" y="2025823"/>
            <a:ext cx="336300" cy="302400"/>
            <a:chOff x="2562463" y="1089318"/>
            <a:chExt cx="336300" cy="302400"/>
          </a:xfrm>
        </p:grpSpPr>
        <p:sp>
          <p:nvSpPr>
            <p:cNvPr id="424" name="Google Shape;424;p34"/>
            <p:cNvSpPr/>
            <p:nvPr/>
          </p:nvSpPr>
          <p:spPr>
            <a:xfrm rot="-1036422">
              <a:off x="2590179" y="1125847"/>
              <a:ext cx="280868" cy="229344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rgbClr val="ABBADE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" name="Google Shape;425;p34"/>
            <p:cNvSpPr txBox="1"/>
            <p:nvPr/>
          </p:nvSpPr>
          <p:spPr>
            <a:xfrm rot="-1036890">
              <a:off x="2591706" y="1181944"/>
              <a:ext cx="212074" cy="13758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26" name="Google Shape;426;p34"/>
          <p:cNvGrpSpPr/>
          <p:nvPr/>
        </p:nvGrpSpPr>
        <p:grpSpPr>
          <a:xfrm>
            <a:off x="5649217" y="1169448"/>
            <a:ext cx="347700" cy="356700"/>
            <a:chOff x="2339314" y="766027"/>
            <a:chExt cx="347700" cy="356700"/>
          </a:xfrm>
        </p:grpSpPr>
        <p:sp>
          <p:nvSpPr>
            <p:cNvPr id="427" name="Google Shape;427;p34"/>
            <p:cNvSpPr/>
            <p:nvPr/>
          </p:nvSpPr>
          <p:spPr>
            <a:xfrm rot="-3207373">
              <a:off x="2376122" y="829625"/>
              <a:ext cx="274084" cy="229505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rgbClr val="ABBADE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" name="Google Shape;428;p34"/>
            <p:cNvSpPr txBox="1"/>
            <p:nvPr/>
          </p:nvSpPr>
          <p:spPr>
            <a:xfrm rot="-3209914">
              <a:off x="2389964" y="903133"/>
              <a:ext cx="205264" cy="1377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29" name="Google Shape;429;p34"/>
          <p:cNvGrpSpPr/>
          <p:nvPr/>
        </p:nvGrpSpPr>
        <p:grpSpPr>
          <a:xfrm>
            <a:off x="6200600" y="2991044"/>
            <a:ext cx="345600" cy="308700"/>
            <a:chOff x="2559692" y="1453277"/>
            <a:chExt cx="345600" cy="308700"/>
          </a:xfrm>
        </p:grpSpPr>
        <p:sp>
          <p:nvSpPr>
            <p:cNvPr id="430" name="Google Shape;430;p34"/>
            <p:cNvSpPr/>
            <p:nvPr/>
          </p:nvSpPr>
          <p:spPr>
            <a:xfrm rot="1109500">
              <a:off x="2588719" y="1492931"/>
              <a:ext cx="287546" cy="229392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rgbClr val="ABBADE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" name="Google Shape;431;p34"/>
            <p:cNvSpPr txBox="1"/>
            <p:nvPr/>
          </p:nvSpPr>
          <p:spPr>
            <a:xfrm rot="1109081">
              <a:off x="2590489" y="1527869"/>
              <a:ext cx="218577" cy="1376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32" name="Google Shape;432;p34"/>
          <p:cNvGrpSpPr/>
          <p:nvPr/>
        </p:nvGrpSpPr>
        <p:grpSpPr>
          <a:xfrm>
            <a:off x="5562160" y="3821316"/>
            <a:ext cx="350700" cy="362100"/>
            <a:chOff x="2336986" y="1716930"/>
            <a:chExt cx="350700" cy="362100"/>
          </a:xfrm>
        </p:grpSpPr>
        <p:sp>
          <p:nvSpPr>
            <p:cNvPr id="433" name="Google Shape;433;p34"/>
            <p:cNvSpPr/>
            <p:nvPr/>
          </p:nvSpPr>
          <p:spPr>
            <a:xfrm rot="3239978">
              <a:off x="2371980" y="1783187"/>
              <a:ext cx="280712" cy="229585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rgbClr val="ABBADE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" name="Google Shape;434;p34"/>
            <p:cNvSpPr txBox="1"/>
            <p:nvPr/>
          </p:nvSpPr>
          <p:spPr>
            <a:xfrm rot="3239432">
              <a:off x="2386278" y="1801226"/>
              <a:ext cx="211764" cy="1376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35" name="Google Shape;435;p34"/>
          <p:cNvGrpSpPr/>
          <p:nvPr/>
        </p:nvGrpSpPr>
        <p:grpSpPr>
          <a:xfrm>
            <a:off x="3533264" y="3810180"/>
            <a:ext cx="356400" cy="369900"/>
            <a:chOff x="1630319" y="1719985"/>
            <a:chExt cx="356400" cy="369900"/>
          </a:xfrm>
        </p:grpSpPr>
        <p:sp>
          <p:nvSpPr>
            <p:cNvPr id="436" name="Google Shape;436;p34"/>
            <p:cNvSpPr/>
            <p:nvPr/>
          </p:nvSpPr>
          <p:spPr>
            <a:xfrm rot="7560337">
              <a:off x="1663333" y="1790142"/>
              <a:ext cx="290373" cy="229585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rgbClr val="ABBADE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" name="Google Shape;437;p34"/>
            <p:cNvSpPr txBox="1"/>
            <p:nvPr/>
          </p:nvSpPr>
          <p:spPr>
            <a:xfrm rot="-3239042">
              <a:off x="1718140" y="1808296"/>
              <a:ext cx="221425" cy="1376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38" name="Google Shape;438;p34"/>
          <p:cNvGrpSpPr/>
          <p:nvPr/>
        </p:nvGrpSpPr>
        <p:grpSpPr>
          <a:xfrm>
            <a:off x="2986589" y="3001152"/>
            <a:ext cx="345600" cy="308700"/>
            <a:chOff x="1420719" y="1453367"/>
            <a:chExt cx="345600" cy="308700"/>
          </a:xfrm>
        </p:grpSpPr>
        <p:sp>
          <p:nvSpPr>
            <p:cNvPr id="439" name="Google Shape;439;p34"/>
            <p:cNvSpPr/>
            <p:nvPr/>
          </p:nvSpPr>
          <p:spPr>
            <a:xfrm rot="9690500">
              <a:off x="1449746" y="1493021"/>
              <a:ext cx="287546" cy="229392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rgbClr val="ABBADE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" name="Google Shape;440;p34"/>
            <p:cNvSpPr txBox="1"/>
            <p:nvPr/>
          </p:nvSpPr>
          <p:spPr>
            <a:xfrm rot="-1109081">
              <a:off x="1517008" y="1527953"/>
              <a:ext cx="218577" cy="1376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41" name="Google Shape;441;p34"/>
          <p:cNvGrpSpPr/>
          <p:nvPr/>
        </p:nvGrpSpPr>
        <p:grpSpPr>
          <a:xfrm>
            <a:off x="2935936" y="2033079"/>
            <a:ext cx="336300" cy="302400"/>
            <a:chOff x="1427273" y="1089417"/>
            <a:chExt cx="336300" cy="302400"/>
          </a:xfrm>
        </p:grpSpPr>
        <p:sp>
          <p:nvSpPr>
            <p:cNvPr id="442" name="Google Shape;442;p34"/>
            <p:cNvSpPr/>
            <p:nvPr/>
          </p:nvSpPr>
          <p:spPr>
            <a:xfrm rot="-9763578">
              <a:off x="1454989" y="1125945"/>
              <a:ext cx="280868" cy="229344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rgbClr val="ABBADE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" name="Google Shape;443;p34"/>
            <p:cNvSpPr txBox="1"/>
            <p:nvPr/>
          </p:nvSpPr>
          <p:spPr>
            <a:xfrm rot="1036890">
              <a:off x="1522427" y="1181992"/>
              <a:ext cx="212074" cy="13758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44" name="Google Shape;444;p34"/>
          <p:cNvGrpSpPr/>
          <p:nvPr/>
        </p:nvGrpSpPr>
        <p:grpSpPr>
          <a:xfrm>
            <a:off x="3549804" y="1145599"/>
            <a:ext cx="347700" cy="356700"/>
            <a:chOff x="1639164" y="766061"/>
            <a:chExt cx="347700" cy="356700"/>
          </a:xfrm>
        </p:grpSpPr>
        <p:sp>
          <p:nvSpPr>
            <p:cNvPr id="445" name="Google Shape;445;p34"/>
            <p:cNvSpPr/>
            <p:nvPr/>
          </p:nvSpPr>
          <p:spPr>
            <a:xfrm rot="-7592627">
              <a:off x="1675972" y="829659"/>
              <a:ext cx="274084" cy="229505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rgbClr val="ABBADE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" name="Google Shape;446;p34"/>
            <p:cNvSpPr txBox="1"/>
            <p:nvPr/>
          </p:nvSpPr>
          <p:spPr>
            <a:xfrm rot="3209914">
              <a:off x="1730852" y="903209"/>
              <a:ext cx="205264" cy="1377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447" name="Google Shape;447;p34"/>
          <p:cNvCxnSpPr/>
          <p:nvPr/>
        </p:nvCxnSpPr>
        <p:spPr>
          <a:xfrm>
            <a:off x="572011" y="2452870"/>
            <a:ext cx="1241700" cy="9900"/>
          </a:xfrm>
          <a:prstGeom prst="straightConnector1">
            <a:avLst/>
          </a:prstGeom>
          <a:noFill/>
          <a:ln cap="flat" cmpd="sng" w="3175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48" name="Google Shape;448;p34"/>
          <p:cNvCxnSpPr/>
          <p:nvPr/>
        </p:nvCxnSpPr>
        <p:spPr>
          <a:xfrm>
            <a:off x="7798575" y="2353114"/>
            <a:ext cx="1241700" cy="9900"/>
          </a:xfrm>
          <a:prstGeom prst="straightConnector1">
            <a:avLst/>
          </a:prstGeom>
          <a:noFill/>
          <a:ln cap="flat" cmpd="sng" w="3175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grpSp>
        <p:nvGrpSpPr>
          <p:cNvPr id="449" name="Google Shape;449;p34"/>
          <p:cNvGrpSpPr/>
          <p:nvPr/>
        </p:nvGrpSpPr>
        <p:grpSpPr>
          <a:xfrm>
            <a:off x="1661963" y="1640762"/>
            <a:ext cx="1185269" cy="743260"/>
            <a:chOff x="1059505" y="381471"/>
            <a:chExt cx="738900" cy="738900"/>
          </a:xfrm>
        </p:grpSpPr>
        <p:sp>
          <p:nvSpPr>
            <p:cNvPr id="450" name="Google Shape;450;p34"/>
            <p:cNvSpPr/>
            <p:nvPr/>
          </p:nvSpPr>
          <p:spPr>
            <a:xfrm>
              <a:off x="1059505" y="381471"/>
              <a:ext cx="738900" cy="738900"/>
            </a:xfrm>
            <a:prstGeom prst="ellipse">
              <a:avLst/>
            </a:prstGeom>
            <a:solidFill>
              <a:schemeClr val="lt1"/>
            </a:solidFill>
            <a:ln cap="flat" cmpd="sng" w="12700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1" name="Google Shape;451;p34"/>
            <p:cNvSpPr txBox="1"/>
            <p:nvPr/>
          </p:nvSpPr>
          <p:spPr>
            <a:xfrm>
              <a:off x="1167695" y="489661"/>
              <a:ext cx="522300" cy="522300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KaiTi"/>
                  <a:ea typeface="KaiTi"/>
                  <a:cs typeface="KaiTi"/>
                  <a:sym typeface="KaiTi"/>
                </a:rPr>
                <a:t>脸圆圆的</a:t>
              </a:r>
              <a:endParaRPr sz="1500">
                <a:solidFill>
                  <a:schemeClr val="dk1"/>
                </a:solidFill>
                <a:latin typeface="KaiTi"/>
                <a:ea typeface="KaiTi"/>
                <a:cs typeface="KaiTi"/>
                <a:sym typeface="KaiTi"/>
              </a:endParaRPr>
            </a:p>
          </p:txBody>
        </p:sp>
      </p:grpSp>
      <p:grpSp>
        <p:nvGrpSpPr>
          <p:cNvPr id="452" name="Google Shape;452;p34"/>
          <p:cNvGrpSpPr/>
          <p:nvPr/>
        </p:nvGrpSpPr>
        <p:grpSpPr>
          <a:xfrm>
            <a:off x="3407690" y="1265405"/>
            <a:ext cx="2720596" cy="2796138"/>
            <a:chOff x="1070401" y="37392"/>
            <a:chExt cx="3627462" cy="3728184"/>
          </a:xfrm>
        </p:grpSpPr>
        <p:sp>
          <p:nvSpPr>
            <p:cNvPr id="453" name="Google Shape;453;p34"/>
            <p:cNvSpPr/>
            <p:nvPr/>
          </p:nvSpPr>
          <p:spPr>
            <a:xfrm>
              <a:off x="2434151" y="1439571"/>
              <a:ext cx="899700" cy="899700"/>
            </a:xfrm>
            <a:prstGeom prst="ellipse">
              <a:avLst/>
            </a:prstGeom>
            <a:solidFill>
              <a:schemeClr val="accent1"/>
            </a:solidFill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4" name="Google Shape;454;p34"/>
            <p:cNvSpPr txBox="1"/>
            <p:nvPr/>
          </p:nvSpPr>
          <p:spPr>
            <a:xfrm>
              <a:off x="2565926" y="1571346"/>
              <a:ext cx="636300" cy="63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9050" lIns="19050" spcFirstLastPara="1" rIns="19050" wrap="square" tIns="190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KaiTi"/>
                <a:buNone/>
              </a:pPr>
              <a:r>
                <a:rPr lang="en" sz="1500">
                  <a:solidFill>
                    <a:schemeClr val="dk1"/>
                  </a:solidFill>
                  <a:highlight>
                    <a:srgbClr val="FFFFFF"/>
                  </a:highlight>
                </a:rPr>
                <a:t>囗</a:t>
              </a:r>
              <a:endParaRPr b="0" i="0" sz="1500" u="none" cap="none" strike="noStrike">
                <a:solidFill>
                  <a:schemeClr val="lt1"/>
                </a:solidFill>
                <a:latin typeface="KaiTi"/>
                <a:ea typeface="KaiTi"/>
                <a:cs typeface="KaiTi"/>
                <a:sym typeface="KaiTi"/>
              </a:endParaRPr>
            </a:p>
          </p:txBody>
        </p:sp>
        <p:sp>
          <p:nvSpPr>
            <p:cNvPr id="455" name="Google Shape;455;p34"/>
            <p:cNvSpPr/>
            <p:nvPr/>
          </p:nvSpPr>
          <p:spPr>
            <a:xfrm rot="-5400000">
              <a:off x="2703340" y="955708"/>
              <a:ext cx="361500" cy="306000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rgbClr val="ABBADE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6" name="Google Shape;456;p34"/>
            <p:cNvSpPr txBox="1"/>
            <p:nvPr/>
          </p:nvSpPr>
          <p:spPr>
            <a:xfrm rot="-5400000">
              <a:off x="2749078" y="1062659"/>
              <a:ext cx="270000" cy="18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Calibri"/>
                <a:buNone/>
              </a:pPr>
              <a:r>
                <a:t/>
              </a:r>
              <a:endPara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7" name="Google Shape;457;p34"/>
            <p:cNvSpPr/>
            <p:nvPr/>
          </p:nvSpPr>
          <p:spPr>
            <a:xfrm>
              <a:off x="2524132" y="37392"/>
              <a:ext cx="720000" cy="720000"/>
            </a:xfrm>
            <a:prstGeom prst="ellipse">
              <a:avLst/>
            </a:prstGeom>
            <a:solidFill>
              <a:schemeClr val="lt1"/>
            </a:solidFill>
            <a:ln cap="flat" cmpd="sng" w="12700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8" name="Google Shape;458;p34"/>
            <p:cNvSpPr txBox="1"/>
            <p:nvPr/>
          </p:nvSpPr>
          <p:spPr>
            <a:xfrm>
              <a:off x="2629552" y="142812"/>
              <a:ext cx="509100" cy="509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9050" lIns="19050" spcFirstLastPara="1" rIns="19050" wrap="square" tIns="190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KaiTi"/>
                <a:buNone/>
              </a:pPr>
              <a:r>
                <a:rPr lang="en" sz="1800">
                  <a:solidFill>
                    <a:schemeClr val="dk1"/>
                  </a:solidFill>
                  <a:latin typeface="KaiTi"/>
                  <a:ea typeface="KaiTi"/>
                  <a:cs typeface="KaiTi"/>
                  <a:sym typeface="KaiTi"/>
                </a:rPr>
                <a:t>国</a:t>
              </a:r>
              <a:endParaRPr b="0" i="0" sz="1500" u="none" cap="none" strike="noStrike">
                <a:solidFill>
                  <a:schemeClr val="dk1"/>
                </a:solidFill>
                <a:latin typeface="KaiTi"/>
                <a:ea typeface="KaiTi"/>
                <a:cs typeface="KaiTi"/>
                <a:sym typeface="KaiTi"/>
              </a:endParaRPr>
            </a:p>
          </p:txBody>
        </p:sp>
        <p:sp>
          <p:nvSpPr>
            <p:cNvPr id="459" name="Google Shape;459;p34"/>
            <p:cNvSpPr/>
            <p:nvPr/>
          </p:nvSpPr>
          <p:spPr>
            <a:xfrm rot="-3208689">
              <a:off x="3168102" y="1106137"/>
              <a:ext cx="365467" cy="306066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rgbClr val="ABBADE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0" name="Google Shape;460;p34"/>
            <p:cNvSpPr txBox="1"/>
            <p:nvPr/>
          </p:nvSpPr>
          <p:spPr>
            <a:xfrm rot="-3208157">
              <a:off x="3186679" y="1204227"/>
              <a:ext cx="273665" cy="1836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Calibri"/>
                <a:buNone/>
              </a:pPr>
              <a:r>
                <a:t/>
              </a:r>
              <a:endPara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1" name="Google Shape;461;p34"/>
            <p:cNvSpPr/>
            <p:nvPr/>
          </p:nvSpPr>
          <p:spPr>
            <a:xfrm>
              <a:off x="3416254" y="324610"/>
              <a:ext cx="720000" cy="720000"/>
            </a:xfrm>
            <a:prstGeom prst="ellipse">
              <a:avLst/>
            </a:prstGeom>
            <a:solidFill>
              <a:schemeClr val="lt1"/>
            </a:solidFill>
            <a:ln cap="flat" cmpd="sng" w="12700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2" name="Google Shape;462;p34"/>
            <p:cNvSpPr txBox="1"/>
            <p:nvPr/>
          </p:nvSpPr>
          <p:spPr>
            <a:xfrm>
              <a:off x="3521674" y="430030"/>
              <a:ext cx="509100" cy="509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9050" lIns="19050" spcFirstLastPara="1" rIns="19050" wrap="square" tIns="190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KaiTi"/>
                <a:buNone/>
              </a:pPr>
              <a:r>
                <a:rPr lang="en" sz="1800">
                  <a:solidFill>
                    <a:schemeClr val="dk1"/>
                  </a:solidFill>
                  <a:latin typeface="KaiTi"/>
                  <a:ea typeface="KaiTi"/>
                  <a:cs typeface="KaiTi"/>
                  <a:sym typeface="KaiTi"/>
                </a:rPr>
                <a:t>回</a:t>
              </a:r>
              <a:endParaRPr b="0" i="0" sz="1500" u="none" cap="none" strike="noStrike">
                <a:solidFill>
                  <a:schemeClr val="dk1"/>
                </a:solidFill>
                <a:latin typeface="KaiTi"/>
                <a:ea typeface="KaiTi"/>
                <a:cs typeface="KaiTi"/>
                <a:sym typeface="KaiTi"/>
              </a:endParaRPr>
            </a:p>
          </p:txBody>
        </p:sp>
        <p:sp>
          <p:nvSpPr>
            <p:cNvPr id="463" name="Google Shape;463;p34"/>
            <p:cNvSpPr/>
            <p:nvPr/>
          </p:nvSpPr>
          <p:spPr>
            <a:xfrm rot="-1037299">
              <a:off x="3453607" y="1501069"/>
              <a:ext cx="374520" cy="306012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rgbClr val="ABBADE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4" name="Google Shape;464;p34"/>
            <p:cNvSpPr txBox="1"/>
            <p:nvPr/>
          </p:nvSpPr>
          <p:spPr>
            <a:xfrm rot="-1037974">
              <a:off x="3455701" y="1575895"/>
              <a:ext cx="282478" cy="18351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Calibri"/>
                <a:buNone/>
              </a:pPr>
              <a:r>
                <a:t/>
              </a:r>
              <a:endPara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5" name="Google Shape;465;p34"/>
            <p:cNvSpPr/>
            <p:nvPr/>
          </p:nvSpPr>
          <p:spPr>
            <a:xfrm>
              <a:off x="3971913" y="1079209"/>
              <a:ext cx="720000" cy="720000"/>
            </a:xfrm>
            <a:prstGeom prst="ellipse">
              <a:avLst/>
            </a:prstGeom>
            <a:solidFill>
              <a:schemeClr val="lt1"/>
            </a:solidFill>
            <a:ln cap="flat" cmpd="sng" w="12700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6" name="Google Shape;466;p34"/>
            <p:cNvSpPr txBox="1"/>
            <p:nvPr/>
          </p:nvSpPr>
          <p:spPr>
            <a:xfrm>
              <a:off x="4077333" y="1184629"/>
              <a:ext cx="509100" cy="509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9050" lIns="19050" spcFirstLastPara="1" rIns="19050" wrap="square" tIns="190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KaiTi"/>
                <a:buNone/>
              </a:pPr>
              <a:r>
                <a:rPr lang="en" sz="1800">
                  <a:solidFill>
                    <a:schemeClr val="dk1"/>
                  </a:solidFill>
                  <a:latin typeface="KaiTi"/>
                  <a:ea typeface="KaiTi"/>
                  <a:cs typeface="KaiTi"/>
                  <a:sym typeface="KaiTi"/>
                </a:rPr>
                <a:t>图</a:t>
              </a:r>
              <a:endParaRPr b="0" i="0" sz="1500" u="none" cap="none" strike="noStrike">
                <a:solidFill>
                  <a:schemeClr val="dk1"/>
                </a:solidFill>
                <a:latin typeface="KaiTi"/>
                <a:ea typeface="KaiTi"/>
                <a:cs typeface="KaiTi"/>
                <a:sym typeface="KaiTi"/>
              </a:endParaRPr>
            </a:p>
          </p:txBody>
        </p:sp>
        <p:sp>
          <p:nvSpPr>
            <p:cNvPr id="467" name="Google Shape;467;p34"/>
            <p:cNvSpPr/>
            <p:nvPr/>
          </p:nvSpPr>
          <p:spPr>
            <a:xfrm rot="1108649">
              <a:off x="3451642" y="1990527"/>
              <a:ext cx="383363" cy="305951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rgbClr val="ABBADE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8" name="Google Shape;468;p34"/>
            <p:cNvSpPr txBox="1"/>
            <p:nvPr/>
          </p:nvSpPr>
          <p:spPr>
            <a:xfrm rot="1109455">
              <a:off x="3454084" y="2037187"/>
              <a:ext cx="291341" cy="1834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Calibri"/>
                <a:buNone/>
              </a:pPr>
              <a:r>
                <a:t/>
              </a:r>
              <a:endPara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9" name="Google Shape;469;p34"/>
            <p:cNvSpPr/>
            <p:nvPr/>
          </p:nvSpPr>
          <p:spPr>
            <a:xfrm>
              <a:off x="3977863" y="2016088"/>
              <a:ext cx="720000" cy="720000"/>
            </a:xfrm>
            <a:prstGeom prst="ellipse">
              <a:avLst/>
            </a:prstGeom>
            <a:solidFill>
              <a:schemeClr val="lt1"/>
            </a:solidFill>
            <a:ln cap="flat" cmpd="sng" w="12700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0" name="Google Shape;470;p34"/>
            <p:cNvSpPr txBox="1"/>
            <p:nvPr/>
          </p:nvSpPr>
          <p:spPr>
            <a:xfrm>
              <a:off x="4083283" y="2121508"/>
              <a:ext cx="509100" cy="509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9050" lIns="19050" spcFirstLastPara="1" rIns="19050" wrap="square" tIns="190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KaiTi"/>
                <a:buNone/>
              </a:pPr>
              <a:r>
                <a:rPr lang="en" sz="1800">
                  <a:solidFill>
                    <a:schemeClr val="dk1"/>
                  </a:solidFill>
                  <a:latin typeface="KaiTi"/>
                  <a:ea typeface="KaiTi"/>
                  <a:cs typeface="KaiTi"/>
                  <a:sym typeface="KaiTi"/>
                </a:rPr>
                <a:t>因</a:t>
              </a:r>
              <a:endParaRPr b="0" i="0" sz="1500" u="none" cap="none" strike="noStrike">
                <a:solidFill>
                  <a:schemeClr val="dk1"/>
                </a:solidFill>
                <a:latin typeface="KaiTi"/>
                <a:ea typeface="KaiTi"/>
                <a:cs typeface="KaiTi"/>
                <a:sym typeface="KaiTi"/>
              </a:endParaRPr>
            </a:p>
          </p:txBody>
        </p:sp>
        <p:sp>
          <p:nvSpPr>
            <p:cNvPr id="471" name="Google Shape;471;p34"/>
            <p:cNvSpPr/>
            <p:nvPr/>
          </p:nvSpPr>
          <p:spPr>
            <a:xfrm rot="3240182">
              <a:off x="3162710" y="2377511"/>
              <a:ext cx="374143" cy="305857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rgbClr val="ABBADE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2" name="Google Shape;472;p34"/>
            <p:cNvSpPr txBox="1"/>
            <p:nvPr/>
          </p:nvSpPr>
          <p:spPr>
            <a:xfrm rot="3241847">
              <a:off x="3181553" y="2401695"/>
              <a:ext cx="282455" cy="1836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Calibri"/>
                <a:buNone/>
              </a:pPr>
              <a:r>
                <a:t/>
              </a:r>
              <a:endPara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3" name="Google Shape;473;p34"/>
            <p:cNvSpPr/>
            <p:nvPr/>
          </p:nvSpPr>
          <p:spPr>
            <a:xfrm>
              <a:off x="3415228" y="2756041"/>
              <a:ext cx="720000" cy="720000"/>
            </a:xfrm>
            <a:prstGeom prst="ellipse">
              <a:avLst/>
            </a:prstGeom>
            <a:solidFill>
              <a:schemeClr val="lt1"/>
            </a:solidFill>
            <a:ln cap="flat" cmpd="sng" w="12700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4" name="Google Shape;474;p34"/>
            <p:cNvSpPr txBox="1"/>
            <p:nvPr/>
          </p:nvSpPr>
          <p:spPr>
            <a:xfrm>
              <a:off x="3520648" y="2861461"/>
              <a:ext cx="509100" cy="509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9050" lIns="19050" spcFirstLastPara="1" rIns="19050" wrap="square" tIns="190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KaiTi"/>
                <a:buNone/>
              </a:pPr>
              <a:r>
                <a:rPr lang="en" sz="1800">
                  <a:solidFill>
                    <a:schemeClr val="dk1"/>
                  </a:solidFill>
                  <a:latin typeface="KaiTi"/>
                  <a:ea typeface="KaiTi"/>
                  <a:cs typeface="KaiTi"/>
                  <a:sym typeface="KaiTi"/>
                </a:rPr>
                <a:t>圈</a:t>
              </a:r>
              <a:endParaRPr b="0" i="0" sz="1500" u="none" cap="none" strike="noStrike">
                <a:solidFill>
                  <a:schemeClr val="dk1"/>
                </a:solidFill>
                <a:latin typeface="KaiTi"/>
                <a:ea typeface="KaiTi"/>
                <a:cs typeface="KaiTi"/>
                <a:sym typeface="KaiTi"/>
              </a:endParaRPr>
            </a:p>
          </p:txBody>
        </p:sp>
        <p:sp>
          <p:nvSpPr>
            <p:cNvPr id="475" name="Google Shape;475;p34"/>
            <p:cNvSpPr/>
            <p:nvPr/>
          </p:nvSpPr>
          <p:spPr>
            <a:xfrm rot="5400000">
              <a:off x="2696827" y="2528949"/>
              <a:ext cx="374400" cy="306000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rgbClr val="ABBADE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6" name="Google Shape;476;p34"/>
            <p:cNvSpPr txBox="1"/>
            <p:nvPr/>
          </p:nvSpPr>
          <p:spPr>
            <a:xfrm rot="5400000">
              <a:off x="2742740" y="2544249"/>
              <a:ext cx="282600" cy="18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Calibri"/>
                <a:buNone/>
              </a:pPr>
              <a:r>
                <a:t/>
              </a:r>
              <a:endPara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7" name="Google Shape;477;p34"/>
            <p:cNvSpPr/>
            <p:nvPr/>
          </p:nvSpPr>
          <p:spPr>
            <a:xfrm>
              <a:off x="2524132" y="3045576"/>
              <a:ext cx="720000" cy="720000"/>
            </a:xfrm>
            <a:prstGeom prst="ellipse">
              <a:avLst/>
            </a:prstGeom>
            <a:solidFill>
              <a:schemeClr val="lt1"/>
            </a:solidFill>
            <a:ln cap="flat" cmpd="sng" w="12700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8" name="Google Shape;478;p34"/>
            <p:cNvSpPr txBox="1"/>
            <p:nvPr/>
          </p:nvSpPr>
          <p:spPr>
            <a:xfrm>
              <a:off x="2629552" y="3150996"/>
              <a:ext cx="509100" cy="509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9050" lIns="19050" spcFirstLastPara="1" rIns="19050" wrap="square" tIns="190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KaiTi"/>
                <a:buNone/>
              </a:pPr>
              <a:r>
                <a:rPr lang="en" sz="1800">
                  <a:solidFill>
                    <a:schemeClr val="dk1"/>
                  </a:solidFill>
                  <a:latin typeface="KaiTi"/>
                  <a:ea typeface="KaiTi"/>
                  <a:cs typeface="KaiTi"/>
                  <a:sym typeface="KaiTi"/>
                </a:rPr>
                <a:t>困</a:t>
              </a:r>
              <a:endParaRPr b="0" i="0" sz="1500" u="none" cap="none" strike="noStrike">
                <a:solidFill>
                  <a:schemeClr val="dk1"/>
                </a:solidFill>
                <a:latin typeface="KaiTi"/>
                <a:ea typeface="KaiTi"/>
                <a:cs typeface="KaiTi"/>
                <a:sym typeface="KaiTi"/>
              </a:endParaRPr>
            </a:p>
          </p:txBody>
        </p:sp>
        <p:sp>
          <p:nvSpPr>
            <p:cNvPr id="479" name="Google Shape;479;p34"/>
            <p:cNvSpPr/>
            <p:nvPr/>
          </p:nvSpPr>
          <p:spPr>
            <a:xfrm rot="7560466">
              <a:off x="2218107" y="2386984"/>
              <a:ext cx="386804" cy="305857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rgbClr val="ABBADE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0" name="Google Shape;480;p34"/>
            <p:cNvSpPr txBox="1"/>
            <p:nvPr/>
          </p:nvSpPr>
          <p:spPr>
            <a:xfrm rot="-3240927">
              <a:off x="2290862" y="2411019"/>
              <a:ext cx="295115" cy="1836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Calibri"/>
                <a:buNone/>
              </a:pPr>
              <a:r>
                <a:t/>
              </a:r>
              <a:endPara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1" name="Google Shape;481;p34"/>
            <p:cNvSpPr/>
            <p:nvPr/>
          </p:nvSpPr>
          <p:spPr>
            <a:xfrm>
              <a:off x="1619011" y="2775346"/>
              <a:ext cx="720000" cy="720000"/>
            </a:xfrm>
            <a:prstGeom prst="ellipse">
              <a:avLst/>
            </a:prstGeom>
            <a:solidFill>
              <a:schemeClr val="lt1"/>
            </a:solidFill>
            <a:ln cap="flat" cmpd="sng" w="12700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2" name="Google Shape;482;p34"/>
            <p:cNvSpPr txBox="1"/>
            <p:nvPr/>
          </p:nvSpPr>
          <p:spPr>
            <a:xfrm>
              <a:off x="1724431" y="2880766"/>
              <a:ext cx="509100" cy="509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9050" lIns="19050" spcFirstLastPara="1" rIns="19050" wrap="square" tIns="190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KaiTi"/>
                <a:buNone/>
              </a:pPr>
              <a:r>
                <a:rPr lang="en" sz="1800">
                  <a:solidFill>
                    <a:schemeClr val="dk1"/>
                  </a:solidFill>
                  <a:latin typeface="KaiTi"/>
                  <a:ea typeface="KaiTi"/>
                  <a:cs typeface="KaiTi"/>
                  <a:sym typeface="KaiTi"/>
                </a:rPr>
                <a:t>囚</a:t>
              </a:r>
              <a:endParaRPr b="0" i="0" sz="1500" u="none" cap="none" strike="noStrike">
                <a:solidFill>
                  <a:schemeClr val="dk1"/>
                </a:solidFill>
                <a:latin typeface="KaiTi"/>
                <a:ea typeface="KaiTi"/>
                <a:cs typeface="KaiTi"/>
                <a:sym typeface="KaiTi"/>
              </a:endParaRPr>
            </a:p>
          </p:txBody>
        </p:sp>
        <p:sp>
          <p:nvSpPr>
            <p:cNvPr id="483" name="Google Shape;483;p34"/>
            <p:cNvSpPr/>
            <p:nvPr/>
          </p:nvSpPr>
          <p:spPr>
            <a:xfrm rot="9691351">
              <a:off x="1933010" y="1990547"/>
              <a:ext cx="383363" cy="305951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rgbClr val="ABBADE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4" name="Google Shape;484;p34"/>
            <p:cNvSpPr txBox="1"/>
            <p:nvPr/>
          </p:nvSpPr>
          <p:spPr>
            <a:xfrm rot="-1109455">
              <a:off x="2022573" y="2037299"/>
              <a:ext cx="291341" cy="1834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Calibri"/>
                <a:buNone/>
              </a:pPr>
              <a:r>
                <a:t/>
              </a:r>
              <a:endPara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5" name="Google Shape;485;p34"/>
            <p:cNvSpPr/>
            <p:nvPr/>
          </p:nvSpPr>
          <p:spPr>
            <a:xfrm>
              <a:off x="1070401" y="2016088"/>
              <a:ext cx="720000" cy="720000"/>
            </a:xfrm>
            <a:prstGeom prst="ellipse">
              <a:avLst/>
            </a:prstGeom>
            <a:solidFill>
              <a:schemeClr val="lt1"/>
            </a:solidFill>
            <a:ln cap="flat" cmpd="sng" w="12700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6" name="Google Shape;486;p34"/>
            <p:cNvSpPr txBox="1"/>
            <p:nvPr/>
          </p:nvSpPr>
          <p:spPr>
            <a:xfrm>
              <a:off x="1175821" y="2121508"/>
              <a:ext cx="509100" cy="509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7150" lIns="17150" spcFirstLastPara="1" rIns="17150" wrap="square" tIns="171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KaiTi"/>
                <a:buNone/>
              </a:pPr>
              <a:r>
                <a:rPr lang="en" sz="1800">
                  <a:solidFill>
                    <a:schemeClr val="dk1"/>
                  </a:solidFill>
                  <a:latin typeface="KaiTi"/>
                  <a:ea typeface="KaiTi"/>
                  <a:cs typeface="KaiTi"/>
                  <a:sym typeface="KaiTi"/>
                </a:rPr>
                <a:t>园</a:t>
              </a:r>
              <a:endParaRPr b="0" i="0" sz="1400" u="none" cap="none" strike="noStrike">
                <a:solidFill>
                  <a:schemeClr val="dk1"/>
                </a:solidFill>
                <a:latin typeface="KaiTi"/>
                <a:ea typeface="KaiTi"/>
                <a:cs typeface="KaiTi"/>
                <a:sym typeface="KaiTi"/>
              </a:endParaRPr>
            </a:p>
          </p:txBody>
        </p:sp>
        <p:sp>
          <p:nvSpPr>
            <p:cNvPr id="487" name="Google Shape;487;p34"/>
            <p:cNvSpPr/>
            <p:nvPr/>
          </p:nvSpPr>
          <p:spPr>
            <a:xfrm rot="-9762701">
              <a:off x="1940021" y="1500999"/>
              <a:ext cx="374520" cy="306012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rgbClr val="ABBADE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8" name="Google Shape;488;p34"/>
            <p:cNvSpPr txBox="1"/>
            <p:nvPr/>
          </p:nvSpPr>
          <p:spPr>
            <a:xfrm rot="1037974">
              <a:off x="2029796" y="1575958"/>
              <a:ext cx="282478" cy="18351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Calibri"/>
                <a:buNone/>
              </a:pPr>
              <a:r>
                <a:t/>
              </a:r>
              <a:endPara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9" name="Google Shape;489;p34"/>
            <p:cNvSpPr/>
            <p:nvPr/>
          </p:nvSpPr>
          <p:spPr>
            <a:xfrm>
              <a:off x="1076352" y="1079209"/>
              <a:ext cx="720000" cy="720000"/>
            </a:xfrm>
            <a:prstGeom prst="ellipse">
              <a:avLst/>
            </a:prstGeom>
            <a:solidFill>
              <a:schemeClr val="lt1"/>
            </a:solidFill>
            <a:ln cap="flat" cmpd="sng" w="12700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0" name="Google Shape;490;p34"/>
            <p:cNvSpPr txBox="1"/>
            <p:nvPr/>
          </p:nvSpPr>
          <p:spPr>
            <a:xfrm>
              <a:off x="1181772" y="1184629"/>
              <a:ext cx="509100" cy="509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7150" lIns="17150" spcFirstLastPara="1" rIns="17150" wrap="square" tIns="171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KaiTi"/>
                <a:buNone/>
              </a:pPr>
              <a:r>
                <a:rPr lang="en" sz="1800">
                  <a:solidFill>
                    <a:schemeClr val="dk1"/>
                  </a:solidFill>
                  <a:latin typeface="KaiTi"/>
                  <a:ea typeface="KaiTi"/>
                  <a:cs typeface="KaiTi"/>
                  <a:sym typeface="KaiTi"/>
                </a:rPr>
                <a:t>圆</a:t>
              </a:r>
              <a:endParaRPr b="0" i="0" sz="1400" u="none" cap="none" strike="noStrike">
                <a:solidFill>
                  <a:schemeClr val="dk1"/>
                </a:solidFill>
                <a:latin typeface="KaiTi"/>
                <a:ea typeface="KaiTi"/>
                <a:cs typeface="KaiTi"/>
                <a:sym typeface="KaiTi"/>
              </a:endParaRPr>
            </a:p>
          </p:txBody>
        </p:sp>
        <p:sp>
          <p:nvSpPr>
            <p:cNvPr id="491" name="Google Shape;491;p34"/>
            <p:cNvSpPr/>
            <p:nvPr/>
          </p:nvSpPr>
          <p:spPr>
            <a:xfrm rot="-7591311">
              <a:off x="2234670" y="1106082"/>
              <a:ext cx="365467" cy="306066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rgbClr val="ABBADE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2" name="Google Shape;492;p34"/>
            <p:cNvSpPr txBox="1"/>
            <p:nvPr/>
          </p:nvSpPr>
          <p:spPr>
            <a:xfrm rot="3208157">
              <a:off x="2307863" y="1204226"/>
              <a:ext cx="273665" cy="1836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Calibri"/>
                <a:buNone/>
              </a:pPr>
              <a:r>
                <a:t/>
              </a:r>
              <a:endPara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3" name="Google Shape;493;p34"/>
            <p:cNvSpPr/>
            <p:nvPr/>
          </p:nvSpPr>
          <p:spPr>
            <a:xfrm>
              <a:off x="1632011" y="324610"/>
              <a:ext cx="720000" cy="720000"/>
            </a:xfrm>
            <a:prstGeom prst="ellipse">
              <a:avLst/>
            </a:prstGeom>
            <a:solidFill>
              <a:schemeClr val="lt1"/>
            </a:solidFill>
            <a:ln cap="flat" cmpd="sng" w="12700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4" name="Google Shape;494;p34"/>
            <p:cNvSpPr txBox="1"/>
            <p:nvPr/>
          </p:nvSpPr>
          <p:spPr>
            <a:xfrm>
              <a:off x="1737431" y="430030"/>
              <a:ext cx="509100" cy="509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7150" lIns="17150" spcFirstLastPara="1" rIns="17150" wrap="square" tIns="171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KaiTi"/>
                <a:buNone/>
              </a:pPr>
              <a:r>
                <a:rPr b="1" lang="en" sz="1800">
                  <a:solidFill>
                    <a:srgbClr val="9900FF"/>
                  </a:solidFill>
                  <a:latin typeface="KaiTi"/>
                  <a:ea typeface="KaiTi"/>
                  <a:cs typeface="KaiTi"/>
                  <a:sym typeface="KaiTi"/>
                </a:rPr>
                <a:t>围</a:t>
              </a:r>
              <a:endParaRPr b="1" i="0" sz="1800" u="none" cap="none" strike="noStrike">
                <a:solidFill>
                  <a:srgbClr val="9900FF"/>
                </a:solidFill>
                <a:latin typeface="KaiTi"/>
                <a:ea typeface="KaiTi"/>
                <a:cs typeface="KaiTi"/>
                <a:sym typeface="KaiTi"/>
              </a:endParaRPr>
            </a:p>
          </p:txBody>
        </p:sp>
      </p:grpSp>
      <p:sp>
        <p:nvSpPr>
          <p:cNvPr id="495" name="Google Shape;495;p34"/>
          <p:cNvSpPr txBox="1"/>
          <p:nvPr/>
        </p:nvSpPr>
        <p:spPr>
          <a:xfrm>
            <a:off x="7255165" y="869094"/>
            <a:ext cx="1425000" cy="3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go home</a:t>
            </a:r>
            <a:r>
              <a:rPr b="0" i="0" lang="en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496" name="Google Shape;496;p34"/>
          <p:cNvSpPr txBox="1"/>
          <p:nvPr/>
        </p:nvSpPr>
        <p:spPr>
          <a:xfrm>
            <a:off x="7745240" y="1951119"/>
            <a:ext cx="1425000" cy="3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library</a:t>
            </a:r>
            <a:r>
              <a:rPr b="0" i="0" lang="en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497" name="Google Shape;497;p34"/>
          <p:cNvSpPr txBox="1"/>
          <p:nvPr/>
        </p:nvSpPr>
        <p:spPr>
          <a:xfrm>
            <a:off x="7576065" y="3186707"/>
            <a:ext cx="1425000" cy="3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because</a:t>
            </a:r>
            <a:r>
              <a:rPr b="0" i="0" lang="en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498" name="Google Shape;498;p34"/>
          <p:cNvSpPr txBox="1"/>
          <p:nvPr/>
        </p:nvSpPr>
        <p:spPr>
          <a:xfrm>
            <a:off x="7280415" y="4034369"/>
            <a:ext cx="1425000" cy="3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China</a:t>
            </a:r>
            <a:r>
              <a:rPr b="0" i="0" lang="en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499" name="Google Shape;499;p34"/>
          <p:cNvSpPr txBox="1"/>
          <p:nvPr/>
        </p:nvSpPr>
        <p:spPr>
          <a:xfrm>
            <a:off x="5379640" y="4615869"/>
            <a:ext cx="1425000" cy="3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China</a:t>
            </a:r>
            <a:r>
              <a:rPr b="0" i="0" lang="en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500" name="Google Shape;500;p34"/>
          <p:cNvSpPr txBox="1"/>
          <p:nvPr/>
        </p:nvSpPr>
        <p:spPr>
          <a:xfrm>
            <a:off x="1333849" y="4441825"/>
            <a:ext cx="1241700" cy="3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prisoner</a:t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501" name="Google Shape;501;p34"/>
          <p:cNvSpPr txBox="1"/>
          <p:nvPr/>
        </p:nvSpPr>
        <p:spPr>
          <a:xfrm>
            <a:off x="495750" y="2082950"/>
            <a:ext cx="1241700" cy="3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round face</a:t>
            </a:r>
            <a:r>
              <a:rPr b="0" i="0" lang="en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502" name="Google Shape;502;p34"/>
          <p:cNvSpPr txBox="1"/>
          <p:nvPr/>
        </p:nvSpPr>
        <p:spPr>
          <a:xfrm>
            <a:off x="571999" y="3478400"/>
            <a:ext cx="1241700" cy="3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park</a:t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503" name="Google Shape;503;p34"/>
          <p:cNvSpPr txBox="1"/>
          <p:nvPr/>
        </p:nvSpPr>
        <p:spPr>
          <a:xfrm>
            <a:off x="1122565" y="921157"/>
            <a:ext cx="1425000" cy="6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encircle, to surround</a:t>
            </a:r>
            <a:endParaRPr sz="11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06625" y="0"/>
            <a:ext cx="2514309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16850" y="0"/>
            <a:ext cx="2514300" cy="5143492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7"/>
          <p:cNvSpPr txBox="1"/>
          <p:nvPr/>
        </p:nvSpPr>
        <p:spPr>
          <a:xfrm>
            <a:off x="225025" y="835825"/>
            <a:ext cx="10824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原版</a:t>
            </a:r>
            <a:endParaRPr sz="2000"/>
          </a:p>
        </p:txBody>
      </p:sp>
      <p:sp>
        <p:nvSpPr>
          <p:cNvPr id="77" name="Google Shape;77;p17"/>
          <p:cNvSpPr txBox="1"/>
          <p:nvPr/>
        </p:nvSpPr>
        <p:spPr>
          <a:xfrm>
            <a:off x="4160025" y="835825"/>
            <a:ext cx="10824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修改版</a:t>
            </a:r>
            <a:endParaRPr sz="20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35"/>
          <p:cNvSpPr txBox="1"/>
          <p:nvPr>
            <p:ph type="title"/>
          </p:nvPr>
        </p:nvSpPr>
        <p:spPr>
          <a:xfrm>
            <a:off x="787825" y="351800"/>
            <a:ext cx="7444800" cy="64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09" name="Google Shape;509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0452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3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4" name="Google Shape;514;p36" title="ReadOn_Wordwall.net Radicals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10815" y="0"/>
            <a:ext cx="685801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8"/>
          <p:cNvSpPr txBox="1"/>
          <p:nvPr/>
        </p:nvSpPr>
        <p:spPr>
          <a:xfrm>
            <a:off x="632225" y="561625"/>
            <a:ext cx="7586700" cy="410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</a:rPr>
              <a:t>Lower-Level Literacy Skills: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>
                <a:solidFill>
                  <a:schemeClr val="dk1"/>
                </a:solidFill>
              </a:rPr>
              <a:t>Segment sentences into meaningful word chunks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>
                <a:solidFill>
                  <a:schemeClr val="dk1"/>
                </a:solidFill>
              </a:rPr>
              <a:t>Infer the meaning of new compound words using learned characters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>
                <a:solidFill>
                  <a:schemeClr val="dk1"/>
                </a:solidFill>
              </a:rPr>
              <a:t>Identify radicals of characters to build character recognition automaticity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</a:rPr>
              <a:t>Higher-Level Literacy Skills: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>
                <a:solidFill>
                  <a:schemeClr val="dk1"/>
                </a:solidFill>
                <a:highlight>
                  <a:srgbClr val="FFFFFF"/>
                </a:highlight>
              </a:rPr>
              <a:t>Read selectively (tolerate unknown words, select relevant information)</a:t>
            </a:r>
            <a:endParaRPr sz="20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>
                <a:solidFill>
                  <a:schemeClr val="dk1"/>
                </a:solidFill>
                <a:highlight>
                  <a:srgbClr val="FFFFFF"/>
                </a:highlight>
              </a:rPr>
              <a:t>Identify facts within a text (using WH questions)</a:t>
            </a:r>
            <a:endParaRPr sz="20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>
                <a:solidFill>
                  <a:schemeClr val="dk1"/>
                </a:solidFill>
                <a:highlight>
                  <a:srgbClr val="FFFFFF"/>
                </a:highlight>
              </a:rPr>
              <a:t>Infer meaning of unknown words based on the context</a:t>
            </a:r>
            <a:endParaRPr sz="2000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1800" y="152400"/>
            <a:ext cx="3363250" cy="4509362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83305" y="361125"/>
            <a:ext cx="3837025" cy="3808825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9"/>
          <p:cNvSpPr txBox="1"/>
          <p:nvPr/>
        </p:nvSpPr>
        <p:spPr>
          <a:xfrm>
            <a:off x="302752" y="4705975"/>
            <a:ext cx="3432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"/>
              <a:t>https://www.yesasia.com/us/%E5%A5%BD%E6%83%B3%E8%B0%88%E6%81%8B%E7%88%B1-dvd-1-72%E9%9B%86-%E5%AE%8C-%E4%B8%AD-%E8%8B%B1-%E9%A9%AC%E6%9D%A5%E6%96%87%E5%AD%97%E5%B9%95-%E9%A9%AC%E6%9D%A5%E8%A5%BF%E4%BA%9A%E7%89%88/1045453455-0-0-0-zh_CN/info.html</a:t>
            </a:r>
            <a:endParaRPr sz="400"/>
          </a:p>
        </p:txBody>
      </p:sp>
      <p:sp>
        <p:nvSpPr>
          <p:cNvPr id="90" name="Google Shape;90;p19"/>
          <p:cNvSpPr txBox="1"/>
          <p:nvPr/>
        </p:nvSpPr>
        <p:spPr>
          <a:xfrm>
            <a:off x="5104588" y="4759825"/>
            <a:ext cx="30000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/>
              <a:t>https://www.wukong.com/question/6437274484813611266/</a:t>
            </a:r>
            <a:endParaRPr sz="5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6025" y="109525"/>
            <a:ext cx="7542145" cy="4713849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20"/>
          <p:cNvSpPr txBox="1"/>
          <p:nvPr/>
        </p:nvSpPr>
        <p:spPr>
          <a:xfrm>
            <a:off x="656025" y="4823375"/>
            <a:ext cx="30000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/>
              <a:t>https://www.youtube.com/watch?v=uPOmsidAqJ0</a:t>
            </a:r>
            <a:endParaRPr sz="5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6324" y="243826"/>
            <a:ext cx="1814448" cy="244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1125" y="243813"/>
            <a:ext cx="4957575" cy="244310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21"/>
          <p:cNvSpPr txBox="1"/>
          <p:nvPr/>
        </p:nvSpPr>
        <p:spPr>
          <a:xfrm>
            <a:off x="1011650" y="2778925"/>
            <a:ext cx="73251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KaiTi"/>
                <a:ea typeface="KaiTi"/>
                <a:cs typeface="KaiTi"/>
                <a:sym typeface="KaiTi"/>
              </a:rPr>
              <a:t>探探是一个APP。</a:t>
            </a:r>
            <a:endParaRPr sz="2400">
              <a:latin typeface="KaiTi"/>
              <a:ea typeface="KaiTi"/>
              <a:cs typeface="KaiTi"/>
              <a:sym typeface="KaiTi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KaiTi"/>
              <a:ea typeface="KaiTi"/>
              <a:cs typeface="KaiTi"/>
              <a:sym typeface="KaiTi"/>
            </a:endParaRPr>
          </a:p>
        </p:txBody>
      </p:sp>
      <p:sp>
        <p:nvSpPr>
          <p:cNvPr id="104" name="Google Shape;104;p21"/>
          <p:cNvSpPr txBox="1"/>
          <p:nvPr/>
        </p:nvSpPr>
        <p:spPr>
          <a:xfrm>
            <a:off x="2730200" y="3242100"/>
            <a:ext cx="28764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0000FF"/>
                </a:solidFill>
              </a:rPr>
              <a:t>介绍自己</a:t>
            </a:r>
            <a:endParaRPr b="1" sz="2400">
              <a:solidFill>
                <a:srgbClr val="0000FF"/>
              </a:solidFill>
            </a:endParaRPr>
          </a:p>
        </p:txBody>
      </p:sp>
      <p:sp>
        <p:nvSpPr>
          <p:cNvPr id="105" name="Google Shape;105;p21"/>
          <p:cNvSpPr txBox="1"/>
          <p:nvPr/>
        </p:nvSpPr>
        <p:spPr>
          <a:xfrm>
            <a:off x="2730200" y="3796200"/>
            <a:ext cx="28764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0000FF"/>
                </a:solidFill>
              </a:rPr>
              <a:t>认识新朋友</a:t>
            </a:r>
            <a:endParaRPr b="1" sz="2400">
              <a:solidFill>
                <a:srgbClr val="0000FF"/>
              </a:solidFill>
            </a:endParaRPr>
          </a:p>
        </p:txBody>
      </p:sp>
      <p:sp>
        <p:nvSpPr>
          <p:cNvPr id="106" name="Google Shape;106;p21"/>
          <p:cNvSpPr txBox="1"/>
          <p:nvPr/>
        </p:nvSpPr>
        <p:spPr>
          <a:xfrm>
            <a:off x="2791250" y="4290375"/>
            <a:ext cx="28764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0000FF"/>
                </a:solidFill>
              </a:rPr>
              <a:t>谈恋爱</a:t>
            </a:r>
            <a:endParaRPr b="1" sz="2400">
              <a:solidFill>
                <a:srgbClr val="0000FF"/>
              </a:solidFill>
            </a:endParaRPr>
          </a:p>
        </p:txBody>
      </p:sp>
      <p:sp>
        <p:nvSpPr>
          <p:cNvPr id="107" name="Google Shape;107;p21"/>
          <p:cNvSpPr txBox="1"/>
          <p:nvPr/>
        </p:nvSpPr>
        <p:spPr>
          <a:xfrm>
            <a:off x="1011650" y="3309200"/>
            <a:ext cx="8550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KaiTi"/>
                <a:ea typeface="KaiTi"/>
                <a:cs typeface="KaiTi"/>
                <a:sym typeface="KaiTi"/>
              </a:rPr>
              <a:t>探探是一个__________________的APP。</a:t>
            </a:r>
            <a:endParaRPr sz="2400">
              <a:solidFill>
                <a:schemeClr val="dk1"/>
              </a:solidFill>
              <a:latin typeface="KaiTi"/>
              <a:ea typeface="KaiTi"/>
              <a:cs typeface="KaiTi"/>
              <a:sym typeface="KaiTi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KaiTi"/>
                <a:ea typeface="KaiTi"/>
                <a:cs typeface="KaiTi"/>
                <a:sym typeface="KaiTi"/>
              </a:rPr>
              <a:t>探探是一个__________________的APP。</a:t>
            </a:r>
            <a:endParaRPr sz="2400">
              <a:solidFill>
                <a:schemeClr val="dk1"/>
              </a:solidFill>
              <a:latin typeface="KaiTi"/>
              <a:ea typeface="KaiTi"/>
              <a:cs typeface="KaiTi"/>
              <a:sym typeface="KaiTi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KaiTi"/>
                <a:ea typeface="KaiTi"/>
                <a:cs typeface="KaiTi"/>
                <a:sym typeface="KaiTi"/>
              </a:rPr>
              <a:t>探探是一个__________________的APP。</a:t>
            </a:r>
            <a:endParaRPr sz="2400">
              <a:solidFill>
                <a:schemeClr val="dk1"/>
              </a:solidFill>
              <a:latin typeface="KaiTi"/>
              <a:ea typeface="KaiTi"/>
              <a:cs typeface="KaiTi"/>
              <a:sym typeface="KaiTi"/>
            </a:endParaRPr>
          </a:p>
        </p:txBody>
      </p:sp>
      <p:sp>
        <p:nvSpPr>
          <p:cNvPr id="108" name="Google Shape;108;p21"/>
          <p:cNvSpPr txBox="1"/>
          <p:nvPr/>
        </p:nvSpPr>
        <p:spPr>
          <a:xfrm>
            <a:off x="5975850" y="2828713"/>
            <a:ext cx="3000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/>
              <a:t>https://sensortower.com/android/tw/tantan-hong-kong-limited/app/tan-tan-chao-huo-bao-de-jiao-you-ruan-ti/com.p1.mobile.putong/overview</a:t>
            </a:r>
            <a:endParaRPr sz="5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7222" y="0"/>
            <a:ext cx="2514306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22"/>
          <p:cNvPicPr preferRelativeResize="0"/>
          <p:nvPr/>
        </p:nvPicPr>
        <p:blipFill rotWithShape="1">
          <a:blip r:embed="rId4">
            <a:alphaModFix/>
          </a:blip>
          <a:srcRect b="81234" l="0" r="0" t="0"/>
          <a:stretch/>
        </p:blipFill>
        <p:spPr>
          <a:xfrm>
            <a:off x="357200" y="0"/>
            <a:ext cx="8429576" cy="3235975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22"/>
          <p:cNvSpPr txBox="1"/>
          <p:nvPr/>
        </p:nvSpPr>
        <p:spPr>
          <a:xfrm>
            <a:off x="3233350" y="3713575"/>
            <a:ext cx="5553600" cy="125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81000" lvl="0" marL="457200" marR="0" rtl="0" algn="l">
              <a:lnSpc>
                <a:spcPct val="19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400"/>
              <a:buAutoNum type="arabicPeriod"/>
            </a:pPr>
            <a:r>
              <a:rPr lang="en" sz="2400">
                <a:solidFill>
                  <a:srgbClr val="0000FF"/>
                </a:solidFill>
              </a:rPr>
              <a:t>找出Title</a:t>
            </a:r>
            <a:endParaRPr sz="2400">
              <a:solidFill>
                <a:srgbClr val="0000FF"/>
              </a:solidFill>
            </a:endParaRPr>
          </a:p>
          <a:p>
            <a:pPr indent="-381000" lvl="0" marL="457200" marR="0" rtl="0" algn="l">
              <a:lnSpc>
                <a:spcPct val="19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400"/>
              <a:buAutoNum type="arabicPeriod"/>
            </a:pPr>
            <a:r>
              <a:rPr lang="en" sz="2400">
                <a:solidFill>
                  <a:srgbClr val="0000FF"/>
                </a:solidFill>
              </a:rPr>
              <a:t>跟你的同桌念一下Title。</a:t>
            </a:r>
            <a:endParaRPr sz="2400">
              <a:solidFill>
                <a:srgbClr val="0000FF"/>
              </a:solidFill>
            </a:endParaRPr>
          </a:p>
        </p:txBody>
      </p:sp>
      <p:cxnSp>
        <p:nvCxnSpPr>
          <p:cNvPr id="116" name="Google Shape;116;p22"/>
          <p:cNvCxnSpPr/>
          <p:nvPr/>
        </p:nvCxnSpPr>
        <p:spPr>
          <a:xfrm flipH="1">
            <a:off x="2625100" y="789650"/>
            <a:ext cx="149400" cy="779100"/>
          </a:xfrm>
          <a:prstGeom prst="straightConnector1">
            <a:avLst/>
          </a:prstGeom>
          <a:noFill/>
          <a:ln cap="flat" cmpd="sng" w="76200">
            <a:solidFill>
              <a:srgbClr val="FF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7" name="Google Shape;117;p22"/>
          <p:cNvCxnSpPr/>
          <p:nvPr/>
        </p:nvCxnSpPr>
        <p:spPr>
          <a:xfrm flipH="1">
            <a:off x="4172500" y="789650"/>
            <a:ext cx="130200" cy="768300"/>
          </a:xfrm>
          <a:prstGeom prst="straightConnector1">
            <a:avLst/>
          </a:prstGeom>
          <a:noFill/>
          <a:ln cap="flat" cmpd="sng" w="76200">
            <a:solidFill>
              <a:srgbClr val="FF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8" name="Google Shape;118;p22"/>
          <p:cNvCxnSpPr/>
          <p:nvPr/>
        </p:nvCxnSpPr>
        <p:spPr>
          <a:xfrm flipH="1">
            <a:off x="1910225" y="1568750"/>
            <a:ext cx="117300" cy="843000"/>
          </a:xfrm>
          <a:prstGeom prst="straightConnector1">
            <a:avLst/>
          </a:prstGeom>
          <a:noFill/>
          <a:ln cap="flat" cmpd="sng" w="76200">
            <a:solidFill>
              <a:srgbClr val="FF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9" name="Google Shape;119;p22"/>
          <p:cNvCxnSpPr/>
          <p:nvPr/>
        </p:nvCxnSpPr>
        <p:spPr>
          <a:xfrm flipH="1">
            <a:off x="4175950" y="1643350"/>
            <a:ext cx="128100" cy="608400"/>
          </a:xfrm>
          <a:prstGeom prst="straightConnector1">
            <a:avLst/>
          </a:prstGeom>
          <a:noFill/>
          <a:ln cap="flat" cmpd="sng" w="76200">
            <a:solidFill>
              <a:srgbClr val="FF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0" name="Google Shape;120;p22"/>
          <p:cNvCxnSpPr/>
          <p:nvPr/>
        </p:nvCxnSpPr>
        <p:spPr>
          <a:xfrm flipH="1">
            <a:off x="5683275" y="1563400"/>
            <a:ext cx="175200" cy="768300"/>
          </a:xfrm>
          <a:prstGeom prst="straightConnector1">
            <a:avLst/>
          </a:prstGeom>
          <a:noFill/>
          <a:ln cap="flat" cmpd="sng" w="76200">
            <a:solidFill>
              <a:srgbClr val="FF00FF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" presetSubtype="1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3"/>
          <p:cNvSpPr txBox="1"/>
          <p:nvPr>
            <p:ph idx="1" type="body"/>
          </p:nvPr>
        </p:nvSpPr>
        <p:spPr>
          <a:xfrm>
            <a:off x="3193250" y="2571750"/>
            <a:ext cx="5300100" cy="232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9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400"/>
              <a:buAutoNum type="arabicPeriod"/>
            </a:pPr>
            <a:r>
              <a:rPr lang="en" sz="2400">
                <a:solidFill>
                  <a:srgbClr val="0000FF"/>
                </a:solidFill>
              </a:rPr>
              <a:t>白色的汉字为什么有#？</a:t>
            </a:r>
            <a:endParaRPr sz="2400">
              <a:solidFill>
                <a:srgbClr val="0000FF"/>
              </a:solidFill>
            </a:endParaRPr>
          </a:p>
          <a:p>
            <a:pPr indent="-381000" lvl="0" marL="457200" rtl="0" algn="l">
              <a:lnSpc>
                <a:spcPct val="19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400"/>
              <a:buAutoNum type="arabicPeriod"/>
            </a:pPr>
            <a:r>
              <a:rPr lang="en" sz="2400">
                <a:solidFill>
                  <a:srgbClr val="0000FF"/>
                </a:solidFill>
              </a:rPr>
              <a:t>请跟你的同桌念一下白色的字。</a:t>
            </a:r>
            <a:endParaRPr sz="2400">
              <a:solidFill>
                <a:srgbClr val="0000FF"/>
              </a:solidFill>
            </a:endParaRPr>
          </a:p>
        </p:txBody>
      </p:sp>
      <p:sp>
        <p:nvSpPr>
          <p:cNvPr id="126" name="Google Shape;126;p23"/>
          <p:cNvSpPr txBox="1"/>
          <p:nvPr>
            <p:ph type="title"/>
          </p:nvPr>
        </p:nvSpPr>
        <p:spPr>
          <a:xfrm>
            <a:off x="787825" y="351800"/>
            <a:ext cx="7444800" cy="66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7" name="Google Shape;127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6872" y="0"/>
            <a:ext cx="2514306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23"/>
          <p:cNvPicPr preferRelativeResize="0"/>
          <p:nvPr/>
        </p:nvPicPr>
        <p:blipFill rotWithShape="1">
          <a:blip r:embed="rId4">
            <a:alphaModFix/>
          </a:blip>
          <a:srcRect b="36374" l="0" r="0" t="0"/>
          <a:stretch/>
        </p:blipFill>
        <p:spPr>
          <a:xfrm>
            <a:off x="1891925" y="96452"/>
            <a:ext cx="6340700" cy="2275950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23"/>
          <p:cNvSpPr txBox="1"/>
          <p:nvPr/>
        </p:nvSpPr>
        <p:spPr>
          <a:xfrm>
            <a:off x="5569375" y="1867850"/>
            <a:ext cx="2328000" cy="400200"/>
          </a:xfrm>
          <a:prstGeom prst="rect">
            <a:avLst/>
          </a:prstGeom>
          <a:solidFill>
            <a:srgbClr val="CDD8FB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30" name="Google Shape;130;p23"/>
          <p:cNvCxnSpPr/>
          <p:nvPr/>
        </p:nvCxnSpPr>
        <p:spPr>
          <a:xfrm>
            <a:off x="2497050" y="576250"/>
            <a:ext cx="0" cy="362700"/>
          </a:xfrm>
          <a:prstGeom prst="straightConnector1">
            <a:avLst/>
          </a:prstGeom>
          <a:noFill/>
          <a:ln cap="flat" cmpd="sng" w="76200">
            <a:solidFill>
              <a:srgbClr val="FF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1" name="Google Shape;131;p23"/>
          <p:cNvCxnSpPr/>
          <p:nvPr/>
        </p:nvCxnSpPr>
        <p:spPr>
          <a:xfrm>
            <a:off x="3524475" y="576250"/>
            <a:ext cx="0" cy="362700"/>
          </a:xfrm>
          <a:prstGeom prst="straightConnector1">
            <a:avLst/>
          </a:prstGeom>
          <a:noFill/>
          <a:ln cap="flat" cmpd="sng" w="76200">
            <a:solidFill>
              <a:srgbClr val="FF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2" name="Google Shape;132;p23"/>
          <p:cNvCxnSpPr/>
          <p:nvPr/>
        </p:nvCxnSpPr>
        <p:spPr>
          <a:xfrm>
            <a:off x="4210450" y="576250"/>
            <a:ext cx="0" cy="362700"/>
          </a:xfrm>
          <a:prstGeom prst="straightConnector1">
            <a:avLst/>
          </a:prstGeom>
          <a:noFill/>
          <a:ln cap="flat" cmpd="sng" w="76200">
            <a:solidFill>
              <a:srgbClr val="FF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3" name="Google Shape;133;p23"/>
          <p:cNvCxnSpPr/>
          <p:nvPr/>
        </p:nvCxnSpPr>
        <p:spPr>
          <a:xfrm>
            <a:off x="4843050" y="576250"/>
            <a:ext cx="0" cy="362700"/>
          </a:xfrm>
          <a:prstGeom prst="straightConnector1">
            <a:avLst/>
          </a:prstGeom>
          <a:noFill/>
          <a:ln cap="flat" cmpd="sng" w="76200">
            <a:solidFill>
              <a:srgbClr val="FF00FF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" presetSubtype="1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4"/>
          <p:cNvSpPr txBox="1"/>
          <p:nvPr>
            <p:ph idx="1" type="body"/>
          </p:nvPr>
        </p:nvSpPr>
        <p:spPr>
          <a:xfrm>
            <a:off x="1782075" y="2401125"/>
            <a:ext cx="6746100" cy="255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FF"/>
                </a:solidFill>
              </a:rPr>
              <a:t>看上面的句子，找出下面的答案（answers）：</a:t>
            </a:r>
            <a:endParaRPr sz="2400">
              <a:solidFill>
                <a:srgbClr val="0000FF"/>
              </a:solidFill>
            </a:endParaRPr>
          </a:p>
          <a:p>
            <a:pPr indent="-381000" lvl="0" marL="457200" rtl="0" algn="l">
              <a:lnSpc>
                <a:spcPct val="19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400"/>
              <a:buAutoNum type="arabicPeriod"/>
            </a:pPr>
            <a:r>
              <a:rPr lang="en" sz="2400">
                <a:solidFill>
                  <a:srgbClr val="0000FF"/>
                </a:solidFill>
              </a:rPr>
              <a:t>探探问了什么问题？ __________</a:t>
            </a:r>
            <a:endParaRPr sz="2400">
              <a:solidFill>
                <a:srgbClr val="0000FF"/>
              </a:solidFill>
            </a:endParaRPr>
          </a:p>
          <a:p>
            <a:pPr indent="-381000" lvl="0" marL="457200" rtl="0" algn="l">
              <a:lnSpc>
                <a:spcPct val="19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400"/>
              <a:buAutoNum type="arabicPeriod"/>
            </a:pPr>
            <a:r>
              <a:rPr lang="en" sz="2400">
                <a:solidFill>
                  <a:srgbClr val="0000FF"/>
                </a:solidFill>
              </a:rPr>
              <a:t>探探什么时候问了这个问题？ __________</a:t>
            </a:r>
            <a:endParaRPr sz="2400">
              <a:solidFill>
                <a:srgbClr val="0000FF"/>
              </a:solidFill>
            </a:endParaRPr>
          </a:p>
          <a:p>
            <a:pPr indent="-381000" lvl="0" marL="457200" rtl="0" algn="l">
              <a:lnSpc>
                <a:spcPct val="19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400"/>
              <a:buAutoNum type="arabicPeriod"/>
            </a:pPr>
            <a:r>
              <a:rPr lang="en" sz="2400">
                <a:solidFill>
                  <a:srgbClr val="0000FF"/>
                </a:solidFill>
              </a:rPr>
              <a:t>多少人说了自己的看法？ __________</a:t>
            </a:r>
            <a:endParaRPr sz="2400">
              <a:solidFill>
                <a:srgbClr val="0000FF"/>
              </a:solidFill>
            </a:endParaRPr>
          </a:p>
        </p:txBody>
      </p:sp>
      <p:sp>
        <p:nvSpPr>
          <p:cNvPr id="139" name="Google Shape;139;p24"/>
          <p:cNvSpPr txBox="1"/>
          <p:nvPr>
            <p:ph type="title"/>
          </p:nvPr>
        </p:nvSpPr>
        <p:spPr>
          <a:xfrm>
            <a:off x="787825" y="351800"/>
            <a:ext cx="7444800" cy="66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24"/>
          <p:cNvSpPr txBox="1"/>
          <p:nvPr/>
        </p:nvSpPr>
        <p:spPr>
          <a:xfrm>
            <a:off x="3924650" y="1937950"/>
            <a:ext cx="22182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1" name="Google Shape;141;p24"/>
          <p:cNvPicPr preferRelativeResize="0"/>
          <p:nvPr/>
        </p:nvPicPr>
        <p:blipFill rotWithShape="1">
          <a:blip r:embed="rId3">
            <a:alphaModFix/>
          </a:blip>
          <a:srcRect b="36374" l="0" r="0" t="0"/>
          <a:stretch/>
        </p:blipFill>
        <p:spPr>
          <a:xfrm>
            <a:off x="521225" y="125177"/>
            <a:ext cx="6340700" cy="2275950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4"/>
          <p:cNvSpPr txBox="1"/>
          <p:nvPr/>
        </p:nvSpPr>
        <p:spPr>
          <a:xfrm>
            <a:off x="4192800" y="1889200"/>
            <a:ext cx="2328000" cy="400200"/>
          </a:xfrm>
          <a:prstGeom prst="rect">
            <a:avLst/>
          </a:prstGeom>
          <a:solidFill>
            <a:srgbClr val="CDD8FB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